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C6CB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6432" autoAdjust="0"/>
  </p:normalViewPr>
  <p:slideViewPr>
    <p:cSldViewPr snapToGrid="0">
      <p:cViewPr varScale="1">
        <p:scale>
          <a:sx n="111" d="100"/>
          <a:sy n="111" d="100"/>
        </p:scale>
        <p:origin x="594" y="9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snapToGrid="0">
      <p:cViewPr varScale="1">
        <p:scale>
          <a:sx n="65" d="100"/>
          <a:sy n="65" d="100"/>
        </p:scale>
        <p:origin x="3154"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7047056-A4A4-49C6-B53A-A3B5AD2C9E0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D56B0B6-1521-4655-A849-832BDEEDBB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A7818-9FD1-4A4A-BBB8-A8F7A885158A}" type="datetimeFigureOut">
              <a:rPr lang="en-US" smtClean="0"/>
              <a:t>6/30/2023</a:t>
            </a:fld>
            <a:endParaRPr lang="en-US" dirty="0"/>
          </a:p>
        </p:txBody>
      </p:sp>
      <p:sp>
        <p:nvSpPr>
          <p:cNvPr id="4" name="Footer Placeholder 3">
            <a:extLst>
              <a:ext uri="{FF2B5EF4-FFF2-40B4-BE49-F238E27FC236}">
                <a16:creationId xmlns:a16="http://schemas.microsoft.com/office/drawing/2014/main" id="{476D0097-1060-4E43-8794-A93E30064A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29457E5-A2BA-4F1E-ACE4-06A1C8C83D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B95B5C-AE81-486B-8299-C690ADF087B7}" type="slidenum">
              <a:rPr lang="en-US" smtClean="0"/>
              <a:t>‹#›</a:t>
            </a:fld>
            <a:endParaRPr lang="en-US" dirty="0"/>
          </a:p>
        </p:txBody>
      </p:sp>
    </p:spTree>
    <p:extLst>
      <p:ext uri="{BB962C8B-B14F-4D97-AF65-F5344CB8AC3E}">
        <p14:creationId xmlns:p14="http://schemas.microsoft.com/office/powerpoint/2010/main" val="1496322930"/>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068347-4327-4298-850E-31E39F309FB1}" type="datetimeFigureOut">
              <a:rPr lang="en-US" smtClean="0"/>
              <a:t>6/30/2023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22D2F8-28A7-48E8-ADD3-E9583D47D83D}" type="slidenum">
              <a:rPr lang="en-US" smtClean="0"/>
              <a:t>‹#›</a:t>
            </a:fld>
            <a:endParaRPr lang="en-US" dirty="0"/>
          </a:p>
        </p:txBody>
      </p:sp>
    </p:spTree>
    <p:extLst>
      <p:ext uri="{BB962C8B-B14F-4D97-AF65-F5344CB8AC3E}">
        <p14:creationId xmlns:p14="http://schemas.microsoft.com/office/powerpoint/2010/main" val="1317918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1"/>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C7F6B47B-FE57-44F5-B5A8-26DF978ABF2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F9444BC-BA6E-47AE-9F54-D7B7A498323F}"/>
              </a:ext>
            </a:extLst>
          </p:cNvPr>
          <p:cNvSpPr>
            <a:spLocks noGrp="1"/>
          </p:cNvSpPr>
          <p:nvPr>
            <p:ph type="title" hasCustomPrompt="1"/>
          </p:nvPr>
        </p:nvSpPr>
        <p:spPr>
          <a:xfrm>
            <a:off x="825674" y="1327759"/>
            <a:ext cx="4989628" cy="1929505"/>
          </a:xfrm>
          <a:prstGeom prst="rect">
            <a:avLst/>
          </a:prstGeom>
        </p:spPr>
        <p:txBody>
          <a:bodyPr anchor="b"/>
          <a:lstStyle>
            <a:lvl1pPr>
              <a:defRPr sz="4800" cap="all" spc="400" baseline="0">
                <a:solidFill>
                  <a:schemeClr val="accent6"/>
                </a:solidFill>
              </a:defRPr>
            </a:lvl1pPr>
          </a:lstStyle>
          <a:p>
            <a:r>
              <a:rPr lang="en-US" dirty="0"/>
              <a:t>Click to add title</a:t>
            </a:r>
          </a:p>
        </p:txBody>
      </p:sp>
      <p:sp>
        <p:nvSpPr>
          <p:cNvPr id="14" name="Text Placeholder 13">
            <a:extLst>
              <a:ext uri="{FF2B5EF4-FFF2-40B4-BE49-F238E27FC236}">
                <a16:creationId xmlns:a16="http://schemas.microsoft.com/office/drawing/2014/main" id="{36ACD8B9-402D-4E40-BE1F-410604448141}"/>
              </a:ext>
            </a:extLst>
          </p:cNvPr>
          <p:cNvSpPr>
            <a:spLocks noGrp="1"/>
          </p:cNvSpPr>
          <p:nvPr>
            <p:ph type="body" sz="quarter" idx="12" hasCustomPrompt="1"/>
          </p:nvPr>
        </p:nvSpPr>
        <p:spPr>
          <a:xfrm>
            <a:off x="838934" y="3257264"/>
            <a:ext cx="4989628" cy="816022"/>
          </a:xfrm>
          <a:prstGeom prst="rect">
            <a:avLst/>
          </a:prstGeom>
        </p:spPr>
        <p:txBody>
          <a:bodyPr>
            <a:normAutofit/>
          </a:bodyPr>
          <a:lstStyle>
            <a:lvl1pPr marL="0" indent="0" algn="l">
              <a:buNone/>
              <a:defRPr sz="1800" i="0">
                <a:solidFill>
                  <a:schemeClr val="bg1"/>
                </a:solidFill>
              </a:defRPr>
            </a:lvl1pPr>
          </a:lstStyle>
          <a:p>
            <a:pPr lvl="0"/>
            <a:r>
              <a:rPr lang="en-US" dirty="0"/>
              <a:t>Click to add subtitle</a:t>
            </a:r>
          </a:p>
        </p:txBody>
      </p:sp>
    </p:spTree>
    <p:extLst>
      <p:ext uri="{BB962C8B-B14F-4D97-AF65-F5344CB8AC3E}">
        <p14:creationId xmlns:p14="http://schemas.microsoft.com/office/powerpoint/2010/main" val="3408032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pportunity Comparison">
    <p:spTree>
      <p:nvGrpSpPr>
        <p:cNvPr id="1" name=""/>
        <p:cNvGrpSpPr/>
        <p:nvPr/>
      </p:nvGrpSpPr>
      <p:grpSpPr>
        <a:xfrm>
          <a:off x="0" y="0"/>
          <a:ext cx="0" cy="0"/>
          <a:chOff x="0" y="0"/>
          <a:chExt cx="0" cy="0"/>
        </a:xfrm>
      </p:grpSpPr>
      <p:pic>
        <p:nvPicPr>
          <p:cNvPr id="37" name="Graphic 36">
            <a:extLst>
              <a:ext uri="{FF2B5EF4-FFF2-40B4-BE49-F238E27FC236}">
                <a16:creationId xmlns:a16="http://schemas.microsoft.com/office/drawing/2014/main" id="{133E6176-F4F6-41F9-8F2A-BA6586E1658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48AC667-531B-4E40-98C6-B36847DE0684}"/>
              </a:ext>
            </a:extLst>
          </p:cNvPr>
          <p:cNvSpPr>
            <a:spLocks noGrp="1"/>
          </p:cNvSpPr>
          <p:nvPr>
            <p:ph type="title" hasCustomPrompt="1"/>
          </p:nvPr>
        </p:nvSpPr>
        <p:spPr>
          <a:xfrm>
            <a:off x="5029799" y="1377876"/>
            <a:ext cx="5097428" cy="918377"/>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5" name="Text Placeholder 10">
            <a:extLst>
              <a:ext uri="{FF2B5EF4-FFF2-40B4-BE49-F238E27FC236}">
                <a16:creationId xmlns:a16="http://schemas.microsoft.com/office/drawing/2014/main" id="{42930722-7AFE-41FC-8830-E2075CE783EA}"/>
              </a:ext>
            </a:extLst>
          </p:cNvPr>
          <p:cNvSpPr>
            <a:spLocks noGrp="1"/>
          </p:cNvSpPr>
          <p:nvPr>
            <p:ph type="body" sz="quarter" idx="14" hasCustomPrompt="1"/>
          </p:nvPr>
        </p:nvSpPr>
        <p:spPr>
          <a:xfrm>
            <a:off x="2535012" y="2724048"/>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26" name="Text Placeholder 14">
            <a:extLst>
              <a:ext uri="{FF2B5EF4-FFF2-40B4-BE49-F238E27FC236}">
                <a16:creationId xmlns:a16="http://schemas.microsoft.com/office/drawing/2014/main" id="{4FD0E59A-1834-4F86-8ED3-1EBC643224D7}"/>
              </a:ext>
            </a:extLst>
          </p:cNvPr>
          <p:cNvSpPr>
            <a:spLocks noGrp="1"/>
          </p:cNvSpPr>
          <p:nvPr>
            <p:ph type="body" sz="quarter" idx="19" hasCustomPrompt="1"/>
          </p:nvPr>
        </p:nvSpPr>
        <p:spPr>
          <a:xfrm>
            <a:off x="4267209" y="2930881"/>
            <a:ext cx="3639904"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27" name="Text Placeholder 14">
            <a:extLst>
              <a:ext uri="{FF2B5EF4-FFF2-40B4-BE49-F238E27FC236}">
                <a16:creationId xmlns:a16="http://schemas.microsoft.com/office/drawing/2014/main" id="{7084F479-66F8-4110-96A2-F3A27ED1C202}"/>
              </a:ext>
            </a:extLst>
          </p:cNvPr>
          <p:cNvSpPr>
            <a:spLocks noGrp="1"/>
          </p:cNvSpPr>
          <p:nvPr>
            <p:ph type="body" sz="quarter" idx="20" hasCustomPrompt="1"/>
          </p:nvPr>
        </p:nvSpPr>
        <p:spPr>
          <a:xfrm>
            <a:off x="4267209" y="3282057"/>
            <a:ext cx="3639904"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28" name="Text Placeholder 10">
            <a:extLst>
              <a:ext uri="{FF2B5EF4-FFF2-40B4-BE49-F238E27FC236}">
                <a16:creationId xmlns:a16="http://schemas.microsoft.com/office/drawing/2014/main" id="{DD083869-3E3D-40A3-AE1C-3384E7096AED}"/>
              </a:ext>
            </a:extLst>
          </p:cNvPr>
          <p:cNvSpPr>
            <a:spLocks noGrp="1"/>
          </p:cNvSpPr>
          <p:nvPr>
            <p:ph type="body" sz="quarter" idx="21" hasCustomPrompt="1"/>
          </p:nvPr>
        </p:nvSpPr>
        <p:spPr>
          <a:xfrm>
            <a:off x="2535012" y="3882118"/>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29" name="Text Placeholder 14">
            <a:extLst>
              <a:ext uri="{FF2B5EF4-FFF2-40B4-BE49-F238E27FC236}">
                <a16:creationId xmlns:a16="http://schemas.microsoft.com/office/drawing/2014/main" id="{ECD259C4-54A9-4BCA-A693-5A8F91D824AD}"/>
              </a:ext>
            </a:extLst>
          </p:cNvPr>
          <p:cNvSpPr>
            <a:spLocks noGrp="1"/>
          </p:cNvSpPr>
          <p:nvPr>
            <p:ph type="body" sz="quarter" idx="22" hasCustomPrompt="1"/>
          </p:nvPr>
        </p:nvSpPr>
        <p:spPr>
          <a:xfrm>
            <a:off x="4267209" y="4097257"/>
            <a:ext cx="3639905"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30" name="Text Placeholder 14">
            <a:extLst>
              <a:ext uri="{FF2B5EF4-FFF2-40B4-BE49-F238E27FC236}">
                <a16:creationId xmlns:a16="http://schemas.microsoft.com/office/drawing/2014/main" id="{3099E6DD-0A81-4AD6-97AD-DB777418E5D6}"/>
              </a:ext>
            </a:extLst>
          </p:cNvPr>
          <p:cNvSpPr>
            <a:spLocks noGrp="1"/>
          </p:cNvSpPr>
          <p:nvPr>
            <p:ph type="body" sz="quarter" idx="23" hasCustomPrompt="1"/>
          </p:nvPr>
        </p:nvSpPr>
        <p:spPr>
          <a:xfrm>
            <a:off x="4267209" y="4448433"/>
            <a:ext cx="3639905"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31" name="Text Placeholder 10">
            <a:extLst>
              <a:ext uri="{FF2B5EF4-FFF2-40B4-BE49-F238E27FC236}">
                <a16:creationId xmlns:a16="http://schemas.microsoft.com/office/drawing/2014/main" id="{01E19938-3E97-4D01-9075-1BB1AF8DDF0B}"/>
              </a:ext>
            </a:extLst>
          </p:cNvPr>
          <p:cNvSpPr>
            <a:spLocks noGrp="1"/>
          </p:cNvSpPr>
          <p:nvPr>
            <p:ph type="body" sz="quarter" idx="24" hasCustomPrompt="1"/>
          </p:nvPr>
        </p:nvSpPr>
        <p:spPr>
          <a:xfrm>
            <a:off x="2535012" y="5046627"/>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32" name="Text Placeholder 14">
            <a:extLst>
              <a:ext uri="{FF2B5EF4-FFF2-40B4-BE49-F238E27FC236}">
                <a16:creationId xmlns:a16="http://schemas.microsoft.com/office/drawing/2014/main" id="{FA19E736-C7E5-448A-AC90-0EB1D902C0D9}"/>
              </a:ext>
            </a:extLst>
          </p:cNvPr>
          <p:cNvSpPr>
            <a:spLocks noGrp="1"/>
          </p:cNvSpPr>
          <p:nvPr>
            <p:ph type="body" sz="quarter" idx="25" hasCustomPrompt="1"/>
          </p:nvPr>
        </p:nvSpPr>
        <p:spPr>
          <a:xfrm>
            <a:off x="4258730" y="5267189"/>
            <a:ext cx="3639905"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33" name="Text Placeholder 14">
            <a:extLst>
              <a:ext uri="{FF2B5EF4-FFF2-40B4-BE49-F238E27FC236}">
                <a16:creationId xmlns:a16="http://schemas.microsoft.com/office/drawing/2014/main" id="{4C139082-0147-4871-8F86-8D4DFC57E881}"/>
              </a:ext>
            </a:extLst>
          </p:cNvPr>
          <p:cNvSpPr>
            <a:spLocks noGrp="1"/>
          </p:cNvSpPr>
          <p:nvPr>
            <p:ph type="body" sz="quarter" idx="26" hasCustomPrompt="1"/>
          </p:nvPr>
        </p:nvSpPr>
        <p:spPr>
          <a:xfrm>
            <a:off x="4258730" y="5618365"/>
            <a:ext cx="3639905"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21" name="Footer Placeholder 15">
            <a:extLst>
              <a:ext uri="{FF2B5EF4-FFF2-40B4-BE49-F238E27FC236}">
                <a16:creationId xmlns:a16="http://schemas.microsoft.com/office/drawing/2014/main" id="{97BCF052-161B-4AD4-AE2D-DED3FA964C2D}"/>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E388F47C-0B7F-4C1B-B356-52A1CB56DD0D}"/>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4654010E-C1FB-4195-AD8B-03A8DAE012A0}"/>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2608075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pic>
        <p:nvPicPr>
          <p:cNvPr id="31" name="Graphic 30">
            <a:extLst>
              <a:ext uri="{FF2B5EF4-FFF2-40B4-BE49-F238E27FC236}">
                <a16:creationId xmlns:a16="http://schemas.microsoft.com/office/drawing/2014/main" id="{84044BB2-E43C-47D4-AA71-04F22AA35EA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C0F929B-B0E5-4A66-B6D7-462C68EF7A7F}"/>
              </a:ext>
            </a:extLst>
          </p:cNvPr>
          <p:cNvSpPr>
            <a:spLocks noGrp="1"/>
          </p:cNvSpPr>
          <p:nvPr>
            <p:ph type="title" hasCustomPrompt="1"/>
          </p:nvPr>
        </p:nvSpPr>
        <p:spPr>
          <a:xfrm>
            <a:off x="2434082" y="2232234"/>
            <a:ext cx="7323836" cy="743753"/>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4" name="Text Placeholder 14">
            <a:extLst>
              <a:ext uri="{FF2B5EF4-FFF2-40B4-BE49-F238E27FC236}">
                <a16:creationId xmlns:a16="http://schemas.microsoft.com/office/drawing/2014/main" id="{04A0468C-03A1-433C-BEB5-89CD0787ABA4}"/>
              </a:ext>
            </a:extLst>
          </p:cNvPr>
          <p:cNvSpPr>
            <a:spLocks noGrp="1"/>
          </p:cNvSpPr>
          <p:nvPr>
            <p:ph type="body" sz="quarter" idx="19" hasCustomPrompt="1"/>
          </p:nvPr>
        </p:nvSpPr>
        <p:spPr>
          <a:xfrm>
            <a:off x="1469369" y="3317783"/>
            <a:ext cx="4172533" cy="274650"/>
          </a:xfrm>
          <a:prstGeom prst="rect">
            <a:avLst/>
          </a:prstGeom>
        </p:spPr>
        <p:txBody>
          <a:bodyPr/>
          <a:lstStyle>
            <a:lvl1pPr marL="0" indent="0" algn="l">
              <a:buNone/>
              <a:defRPr sz="1600" cap="all" spc="200" baseline="0">
                <a:solidFill>
                  <a:schemeClr val="accent6"/>
                </a:solidFill>
                <a:latin typeface="+mj-lt"/>
              </a:defRPr>
            </a:lvl1pPr>
          </a:lstStyle>
          <a:p>
            <a:pPr lvl="0"/>
            <a:r>
              <a:rPr lang="en-US" dirty="0"/>
              <a:t>Add subtitle</a:t>
            </a:r>
          </a:p>
        </p:txBody>
      </p:sp>
      <p:sp>
        <p:nvSpPr>
          <p:cNvPr id="25" name="Text Placeholder 14">
            <a:extLst>
              <a:ext uri="{FF2B5EF4-FFF2-40B4-BE49-F238E27FC236}">
                <a16:creationId xmlns:a16="http://schemas.microsoft.com/office/drawing/2014/main" id="{1345DEAC-8D5A-44A0-9EA3-9A2039ADD049}"/>
              </a:ext>
            </a:extLst>
          </p:cNvPr>
          <p:cNvSpPr>
            <a:spLocks noGrp="1"/>
          </p:cNvSpPr>
          <p:nvPr>
            <p:ph type="body" sz="quarter" idx="20" hasCustomPrompt="1"/>
          </p:nvPr>
        </p:nvSpPr>
        <p:spPr>
          <a:xfrm>
            <a:off x="1469369" y="3651424"/>
            <a:ext cx="4172533" cy="2329657"/>
          </a:xfrm>
          <a:prstGeom prst="rect">
            <a:avLst/>
          </a:prstGeom>
        </p:spPr>
        <p:txBody>
          <a:bodyPr/>
          <a:lstStyle>
            <a:lvl1pPr marL="0" indent="0" algn="l">
              <a:lnSpc>
                <a:spcPct val="150000"/>
              </a:lnSpc>
              <a:spcBef>
                <a:spcPts val="0"/>
              </a:spcBef>
              <a:spcAft>
                <a:spcPts val="1200"/>
              </a:spcAft>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6" name="Text Placeholder 14">
            <a:extLst>
              <a:ext uri="{FF2B5EF4-FFF2-40B4-BE49-F238E27FC236}">
                <a16:creationId xmlns:a16="http://schemas.microsoft.com/office/drawing/2014/main" id="{D2839B01-8B79-4655-BADE-8F0A9351936D}"/>
              </a:ext>
            </a:extLst>
          </p:cNvPr>
          <p:cNvSpPr>
            <a:spLocks noGrp="1"/>
          </p:cNvSpPr>
          <p:nvPr>
            <p:ph type="body" sz="quarter" idx="21" hasCustomPrompt="1"/>
          </p:nvPr>
        </p:nvSpPr>
        <p:spPr>
          <a:xfrm>
            <a:off x="6672448" y="3317783"/>
            <a:ext cx="4172533" cy="274650"/>
          </a:xfrm>
          <a:prstGeom prst="rect">
            <a:avLst/>
          </a:prstGeom>
        </p:spPr>
        <p:txBody>
          <a:bodyPr/>
          <a:lstStyle>
            <a:lvl1pPr marL="0" indent="0" algn="l">
              <a:buNone/>
              <a:defRPr sz="1600" cap="all" spc="200" baseline="0">
                <a:solidFill>
                  <a:schemeClr val="accent6"/>
                </a:solidFill>
                <a:latin typeface="+mj-lt"/>
              </a:defRPr>
            </a:lvl1pPr>
          </a:lstStyle>
          <a:p>
            <a:pPr lvl="0"/>
            <a:r>
              <a:rPr lang="en-US" dirty="0"/>
              <a:t>Add subtitle</a:t>
            </a:r>
          </a:p>
        </p:txBody>
      </p:sp>
      <p:sp>
        <p:nvSpPr>
          <p:cNvPr id="27" name="Text Placeholder 14">
            <a:extLst>
              <a:ext uri="{FF2B5EF4-FFF2-40B4-BE49-F238E27FC236}">
                <a16:creationId xmlns:a16="http://schemas.microsoft.com/office/drawing/2014/main" id="{D0AFF7FE-E069-4C57-9F9F-909B7FE43E92}"/>
              </a:ext>
            </a:extLst>
          </p:cNvPr>
          <p:cNvSpPr>
            <a:spLocks noGrp="1"/>
          </p:cNvSpPr>
          <p:nvPr>
            <p:ph type="body" sz="quarter" idx="22" hasCustomPrompt="1"/>
          </p:nvPr>
        </p:nvSpPr>
        <p:spPr>
          <a:xfrm>
            <a:off x="6672448" y="3651424"/>
            <a:ext cx="4172533" cy="2329657"/>
          </a:xfrm>
          <a:prstGeom prst="rect">
            <a:avLst/>
          </a:prstGeom>
        </p:spPr>
        <p:txBody>
          <a:bodyPr/>
          <a:lstStyle>
            <a:lvl1pPr marL="0" indent="0" algn="l">
              <a:lnSpc>
                <a:spcPct val="150000"/>
              </a:lnSpc>
              <a:spcBef>
                <a:spcPts val="0"/>
              </a:spcBef>
              <a:spcAft>
                <a:spcPts val="1200"/>
              </a:spcAft>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1" name="Footer Placeholder 15">
            <a:extLst>
              <a:ext uri="{FF2B5EF4-FFF2-40B4-BE49-F238E27FC236}">
                <a16:creationId xmlns:a16="http://schemas.microsoft.com/office/drawing/2014/main" id="{95A4BAFB-A1C5-4E01-9E16-ED02AADB1FA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D2409207-E360-4301-9134-4DA109683DD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F78AA50C-2DC6-46C5-B2CE-FB29A305F81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327214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9172C710-E0AE-4BB2-88CC-99E77C188CA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24C9529-8AA8-4D29-9375-C579768868A4}"/>
              </a:ext>
            </a:extLst>
          </p:cNvPr>
          <p:cNvSpPr>
            <a:spLocks noGrp="1"/>
          </p:cNvSpPr>
          <p:nvPr>
            <p:ph type="title" hasCustomPrompt="1"/>
          </p:nvPr>
        </p:nvSpPr>
        <p:spPr>
          <a:xfrm>
            <a:off x="614107" y="501519"/>
            <a:ext cx="10515600" cy="492025"/>
          </a:xfrm>
          <a:prstGeom prst="rect">
            <a:avLst/>
          </a:prstGeom>
        </p:spPr>
        <p:txBody>
          <a:bodyPr/>
          <a:lstStyle>
            <a:lvl1pPr>
              <a:defRPr sz="2800" cap="all" spc="400" baseline="0">
                <a:solidFill>
                  <a:schemeClr val="bg1"/>
                </a:solidFill>
              </a:defRPr>
            </a:lvl1pPr>
          </a:lstStyle>
          <a:p>
            <a:r>
              <a:rPr lang="en-US" dirty="0"/>
              <a:t>Click to add title</a:t>
            </a:r>
          </a:p>
        </p:txBody>
      </p:sp>
      <p:sp>
        <p:nvSpPr>
          <p:cNvPr id="32" name="Text Placeholder 14">
            <a:extLst>
              <a:ext uri="{FF2B5EF4-FFF2-40B4-BE49-F238E27FC236}">
                <a16:creationId xmlns:a16="http://schemas.microsoft.com/office/drawing/2014/main" id="{68E86424-D329-4314-90E5-3475B98D2DDA}"/>
              </a:ext>
            </a:extLst>
          </p:cNvPr>
          <p:cNvSpPr>
            <a:spLocks noGrp="1"/>
          </p:cNvSpPr>
          <p:nvPr>
            <p:ph type="body" sz="quarter" idx="15" hasCustomPrompt="1"/>
          </p:nvPr>
        </p:nvSpPr>
        <p:spPr>
          <a:xfrm>
            <a:off x="3927206" y="1599947"/>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0" name="Text Placeholder 14">
            <a:extLst>
              <a:ext uri="{FF2B5EF4-FFF2-40B4-BE49-F238E27FC236}">
                <a16:creationId xmlns:a16="http://schemas.microsoft.com/office/drawing/2014/main" id="{64DB45FF-E618-4122-91A4-A6E4F2B7FCA0}"/>
              </a:ext>
            </a:extLst>
          </p:cNvPr>
          <p:cNvSpPr>
            <a:spLocks noGrp="1"/>
          </p:cNvSpPr>
          <p:nvPr>
            <p:ph type="body" sz="quarter" idx="20" hasCustomPrompt="1"/>
          </p:nvPr>
        </p:nvSpPr>
        <p:spPr>
          <a:xfrm>
            <a:off x="2423421" y="2378452"/>
            <a:ext cx="1183179" cy="492025"/>
          </a:xfrm>
          <a:prstGeom prst="rect">
            <a:avLst/>
          </a:prstGeom>
        </p:spPr>
        <p:txBody>
          <a:bodyPr anchor="ctr"/>
          <a:lstStyle>
            <a:lvl1pPr marL="0" indent="0" algn="ctr">
              <a:lnSpc>
                <a:spcPct val="100000"/>
              </a:lnSpc>
              <a:buNone/>
              <a:defRPr sz="1800" cap="all" spc="200" baseline="0">
                <a:solidFill>
                  <a:schemeClr val="accent3"/>
                </a:solidFill>
                <a:latin typeface="+mj-lt"/>
              </a:defRPr>
            </a:lvl1pPr>
          </a:lstStyle>
          <a:p>
            <a:pPr lvl="0"/>
            <a:r>
              <a:rPr lang="en-US" dirty="0"/>
              <a:t>Click to add name</a:t>
            </a:r>
          </a:p>
        </p:txBody>
      </p:sp>
      <p:sp>
        <p:nvSpPr>
          <p:cNvPr id="54" name="Text Placeholder 14">
            <a:extLst>
              <a:ext uri="{FF2B5EF4-FFF2-40B4-BE49-F238E27FC236}">
                <a16:creationId xmlns:a16="http://schemas.microsoft.com/office/drawing/2014/main" id="{9D03616C-C870-402E-9CD2-D61A8C881CE6}"/>
              </a:ext>
            </a:extLst>
          </p:cNvPr>
          <p:cNvSpPr>
            <a:spLocks noGrp="1"/>
          </p:cNvSpPr>
          <p:nvPr>
            <p:ph type="body" sz="quarter" idx="26" hasCustomPrompt="1"/>
          </p:nvPr>
        </p:nvSpPr>
        <p:spPr>
          <a:xfrm>
            <a:off x="5443586" y="2129182"/>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dirty="0"/>
              <a:t>Click to add name</a:t>
            </a:r>
          </a:p>
        </p:txBody>
      </p:sp>
      <p:sp>
        <p:nvSpPr>
          <p:cNvPr id="49" name="Text Placeholder 14">
            <a:extLst>
              <a:ext uri="{FF2B5EF4-FFF2-40B4-BE49-F238E27FC236}">
                <a16:creationId xmlns:a16="http://schemas.microsoft.com/office/drawing/2014/main" id="{1EFBBB7D-BA85-47E3-B62F-AA1F2F44FB51}"/>
              </a:ext>
            </a:extLst>
          </p:cNvPr>
          <p:cNvSpPr>
            <a:spLocks noGrp="1"/>
          </p:cNvSpPr>
          <p:nvPr>
            <p:ph type="body" sz="quarter" idx="25" hasCustomPrompt="1"/>
          </p:nvPr>
        </p:nvSpPr>
        <p:spPr>
          <a:xfrm>
            <a:off x="1234399" y="3528829"/>
            <a:ext cx="1209143"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38" name="Text Placeholder 14">
            <a:extLst>
              <a:ext uri="{FF2B5EF4-FFF2-40B4-BE49-F238E27FC236}">
                <a16:creationId xmlns:a16="http://schemas.microsoft.com/office/drawing/2014/main" id="{956FCC53-780F-4831-91B6-1F8A24502CB9}"/>
              </a:ext>
            </a:extLst>
          </p:cNvPr>
          <p:cNvSpPr>
            <a:spLocks noGrp="1"/>
          </p:cNvSpPr>
          <p:nvPr>
            <p:ph type="body" sz="quarter" idx="19" hasCustomPrompt="1"/>
          </p:nvPr>
        </p:nvSpPr>
        <p:spPr>
          <a:xfrm>
            <a:off x="7131018" y="3528829"/>
            <a:ext cx="1380681"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4" name="Text Placeholder 14">
            <a:extLst>
              <a:ext uri="{FF2B5EF4-FFF2-40B4-BE49-F238E27FC236}">
                <a16:creationId xmlns:a16="http://schemas.microsoft.com/office/drawing/2014/main" id="{5A939BCA-4047-481F-B0C2-85F9AFDDFAFF}"/>
              </a:ext>
            </a:extLst>
          </p:cNvPr>
          <p:cNvSpPr>
            <a:spLocks noGrp="1"/>
          </p:cNvSpPr>
          <p:nvPr>
            <p:ph type="body" sz="quarter" idx="22" hasCustomPrompt="1"/>
          </p:nvPr>
        </p:nvSpPr>
        <p:spPr>
          <a:xfrm>
            <a:off x="1322436" y="4634331"/>
            <a:ext cx="1183179" cy="492025"/>
          </a:xfrm>
          <a:prstGeom prst="rect">
            <a:avLst/>
          </a:prstGeom>
        </p:spPr>
        <p:txBody>
          <a:bodyPr anchor="ctr"/>
          <a:lstStyle>
            <a:lvl1pPr marL="0" indent="0" algn="ctr">
              <a:lnSpc>
                <a:spcPct val="100000"/>
              </a:lnSpc>
              <a:buNone/>
              <a:defRPr sz="1800" cap="all" spc="200" baseline="0">
                <a:solidFill>
                  <a:schemeClr val="accent1">
                    <a:lumMod val="50000"/>
                    <a:lumOff val="50000"/>
                  </a:schemeClr>
                </a:solidFill>
                <a:latin typeface="+mj-lt"/>
              </a:defRPr>
            </a:lvl1pPr>
          </a:lstStyle>
          <a:p>
            <a:pPr lvl="0"/>
            <a:r>
              <a:rPr lang="en-US" dirty="0"/>
              <a:t>Click to add name</a:t>
            </a:r>
          </a:p>
        </p:txBody>
      </p:sp>
      <p:sp>
        <p:nvSpPr>
          <p:cNvPr id="42" name="Text Placeholder 14">
            <a:extLst>
              <a:ext uri="{FF2B5EF4-FFF2-40B4-BE49-F238E27FC236}">
                <a16:creationId xmlns:a16="http://schemas.microsoft.com/office/drawing/2014/main" id="{EEACD572-F95D-4ABE-9CC6-03D3CAF89EBF}"/>
              </a:ext>
            </a:extLst>
          </p:cNvPr>
          <p:cNvSpPr>
            <a:spLocks noGrp="1"/>
          </p:cNvSpPr>
          <p:nvPr>
            <p:ph type="body" sz="quarter" idx="21" hasCustomPrompt="1"/>
          </p:nvPr>
        </p:nvSpPr>
        <p:spPr>
          <a:xfrm>
            <a:off x="2859913" y="4459860"/>
            <a:ext cx="1183179" cy="492025"/>
          </a:xfrm>
          <a:prstGeom prst="rect">
            <a:avLst/>
          </a:prstGeom>
        </p:spPr>
        <p:txBody>
          <a:bodyPr anchor="ctr"/>
          <a:lstStyle>
            <a:lvl1pPr marL="0" indent="0" algn="ctr">
              <a:lnSpc>
                <a:spcPct val="100000"/>
              </a:lnSpc>
              <a:buNone/>
              <a:defRPr sz="1800" cap="all" spc="200" baseline="0">
                <a:solidFill>
                  <a:schemeClr val="accent5"/>
                </a:solidFill>
                <a:latin typeface="+mj-lt"/>
              </a:defRPr>
            </a:lvl1pPr>
          </a:lstStyle>
          <a:p>
            <a:pPr lvl="0"/>
            <a:r>
              <a:rPr lang="en-US" dirty="0"/>
              <a:t>Click to add name</a:t>
            </a:r>
          </a:p>
        </p:txBody>
      </p:sp>
      <p:sp>
        <p:nvSpPr>
          <p:cNvPr id="46" name="Text Placeholder 14">
            <a:extLst>
              <a:ext uri="{FF2B5EF4-FFF2-40B4-BE49-F238E27FC236}">
                <a16:creationId xmlns:a16="http://schemas.microsoft.com/office/drawing/2014/main" id="{F21A51C9-DB80-45BF-8C5D-A0236927289E}"/>
              </a:ext>
            </a:extLst>
          </p:cNvPr>
          <p:cNvSpPr>
            <a:spLocks noGrp="1"/>
          </p:cNvSpPr>
          <p:nvPr>
            <p:ph type="body" sz="quarter" idx="23" hasCustomPrompt="1"/>
          </p:nvPr>
        </p:nvSpPr>
        <p:spPr>
          <a:xfrm>
            <a:off x="5237403" y="4321788"/>
            <a:ext cx="1183179" cy="492025"/>
          </a:xfrm>
          <a:prstGeom prst="rect">
            <a:avLst/>
          </a:prstGeom>
        </p:spPr>
        <p:txBody>
          <a:bodyPr anchor="ctr"/>
          <a:lstStyle>
            <a:lvl1pPr marL="0" indent="0" algn="ctr">
              <a:lnSpc>
                <a:spcPct val="100000"/>
              </a:lnSpc>
              <a:buNone/>
              <a:defRPr sz="1800" cap="all" spc="200" baseline="0">
                <a:solidFill>
                  <a:schemeClr val="accent6">
                    <a:lumMod val="75000"/>
                  </a:schemeClr>
                </a:solidFill>
                <a:latin typeface="+mj-lt"/>
              </a:defRPr>
            </a:lvl1pPr>
          </a:lstStyle>
          <a:p>
            <a:pPr lvl="0"/>
            <a:r>
              <a:rPr lang="en-US" dirty="0"/>
              <a:t>Click to add name</a:t>
            </a:r>
          </a:p>
        </p:txBody>
      </p:sp>
      <p:sp>
        <p:nvSpPr>
          <p:cNvPr id="34" name="Text Placeholder 14">
            <a:extLst>
              <a:ext uri="{FF2B5EF4-FFF2-40B4-BE49-F238E27FC236}">
                <a16:creationId xmlns:a16="http://schemas.microsoft.com/office/drawing/2014/main" id="{AAF01185-D17F-4327-A264-7BA944344077}"/>
              </a:ext>
            </a:extLst>
          </p:cNvPr>
          <p:cNvSpPr>
            <a:spLocks noGrp="1"/>
          </p:cNvSpPr>
          <p:nvPr>
            <p:ph type="body" sz="quarter" idx="17" hasCustomPrompt="1"/>
          </p:nvPr>
        </p:nvSpPr>
        <p:spPr>
          <a:xfrm>
            <a:off x="3927206" y="5468790"/>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8" name="Text Placeholder 14">
            <a:extLst>
              <a:ext uri="{FF2B5EF4-FFF2-40B4-BE49-F238E27FC236}">
                <a16:creationId xmlns:a16="http://schemas.microsoft.com/office/drawing/2014/main" id="{0F026DA0-6868-4098-AA73-18F8CB275090}"/>
              </a:ext>
            </a:extLst>
          </p:cNvPr>
          <p:cNvSpPr>
            <a:spLocks noGrp="1"/>
          </p:cNvSpPr>
          <p:nvPr>
            <p:ph type="body" sz="quarter" idx="24" hasCustomPrompt="1"/>
          </p:nvPr>
        </p:nvSpPr>
        <p:spPr>
          <a:xfrm>
            <a:off x="6486546" y="5195673"/>
            <a:ext cx="1183179" cy="492025"/>
          </a:xfrm>
          <a:prstGeom prst="rect">
            <a:avLst/>
          </a:prstGeom>
        </p:spPr>
        <p:txBody>
          <a:bodyPr anchor="ctr"/>
          <a:lstStyle>
            <a:lvl1pPr marL="0" indent="0" algn="ctr">
              <a:lnSpc>
                <a:spcPct val="100000"/>
              </a:lnSpc>
              <a:buNone/>
              <a:defRPr sz="1800" cap="all" spc="200" baseline="0">
                <a:solidFill>
                  <a:schemeClr val="bg1">
                    <a:lumMod val="75000"/>
                  </a:schemeClr>
                </a:solidFill>
                <a:latin typeface="+mj-lt"/>
              </a:defRPr>
            </a:lvl1pPr>
          </a:lstStyle>
          <a:p>
            <a:pPr lvl="0"/>
            <a:r>
              <a:rPr lang="en-US" dirty="0"/>
              <a:t>Click to add name</a:t>
            </a:r>
          </a:p>
        </p:txBody>
      </p:sp>
      <p:cxnSp>
        <p:nvCxnSpPr>
          <p:cNvPr id="17" name="Straight Connector 16">
            <a:extLst>
              <a:ext uri="{FF2B5EF4-FFF2-40B4-BE49-F238E27FC236}">
                <a16:creationId xmlns:a16="http://schemas.microsoft.com/office/drawing/2014/main" id="{C6886378-0368-485F-8D6E-3C9CB4C63C1F}"/>
              </a:ext>
              <a:ext uri="{C183D7F6-B498-43B3-948B-1728B52AA6E4}">
                <adec:decorative xmlns:adec="http://schemas.microsoft.com/office/drawing/2017/decorative" val="1"/>
              </a:ext>
            </a:extLst>
          </p:cNvPr>
          <p:cNvCxnSpPr>
            <a:cxnSpLocks/>
          </p:cNvCxnSpPr>
          <p:nvPr userDrawn="1"/>
        </p:nvCxnSpPr>
        <p:spPr>
          <a:xfrm>
            <a:off x="2447369" y="3774842"/>
            <a:ext cx="468364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8EB2C4E-9EF3-4CC7-9BDE-ED5598CCBF65}"/>
              </a:ext>
              <a:ext uri="{C183D7F6-B498-43B3-948B-1728B52AA6E4}">
                <adec:decorative xmlns:adec="http://schemas.microsoft.com/office/drawing/2017/decorative" val="1"/>
              </a:ext>
            </a:extLst>
          </p:cNvPr>
          <p:cNvCxnSpPr>
            <a:cxnSpLocks/>
          </p:cNvCxnSpPr>
          <p:nvPr userDrawn="1"/>
        </p:nvCxnSpPr>
        <p:spPr>
          <a:xfrm flipV="1">
            <a:off x="4780689" y="2091972"/>
            <a:ext cx="4678" cy="337681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1" name="Footer Placeholder 15">
            <a:extLst>
              <a:ext uri="{FF2B5EF4-FFF2-40B4-BE49-F238E27FC236}">
                <a16:creationId xmlns:a16="http://schemas.microsoft.com/office/drawing/2014/main" id="{95A4BAFB-A1C5-4E01-9E16-ED02AADB1FA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D2409207-E360-4301-9134-4DA109683DD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1"/>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F78AA50C-2DC6-46C5-B2CE-FB29A305F81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27945453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EDCC43F-6D79-4D9A-A842-74287B40D3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3371"/>
            <a:ext cx="12192000" cy="6858000"/>
          </a:xfrm>
          <a:prstGeom prst="rect">
            <a:avLst/>
          </a:prstGeom>
        </p:spPr>
      </p:pic>
      <p:sp>
        <p:nvSpPr>
          <p:cNvPr id="3" name="Title 2">
            <a:extLst>
              <a:ext uri="{FF2B5EF4-FFF2-40B4-BE49-F238E27FC236}">
                <a16:creationId xmlns:a16="http://schemas.microsoft.com/office/drawing/2014/main" id="{A8255D77-6260-4F8F-86E3-D0AAF36FA403}"/>
              </a:ext>
            </a:extLst>
          </p:cNvPr>
          <p:cNvSpPr>
            <a:spLocks noGrp="1"/>
          </p:cNvSpPr>
          <p:nvPr>
            <p:ph type="title" hasCustomPrompt="1"/>
          </p:nvPr>
        </p:nvSpPr>
        <p:spPr>
          <a:xfrm>
            <a:off x="3294345" y="1158710"/>
            <a:ext cx="5611660" cy="677782"/>
          </a:xfrm>
          <a:prstGeom prst="rect">
            <a:avLst/>
          </a:prstGeom>
        </p:spPr>
        <p:txBody>
          <a:bodyPr anchor="b"/>
          <a:lstStyle>
            <a:lvl1pPr algn="ctr">
              <a:defRPr sz="2800" cap="all" spc="400" baseline="0">
                <a:solidFill>
                  <a:schemeClr val="bg1"/>
                </a:solidFill>
              </a:defRPr>
            </a:lvl1pPr>
          </a:lstStyle>
          <a:p>
            <a:r>
              <a:rPr lang="en-US" dirty="0"/>
              <a:t>Click to add title</a:t>
            </a:r>
          </a:p>
        </p:txBody>
      </p:sp>
      <p:sp>
        <p:nvSpPr>
          <p:cNvPr id="8" name="Text Placeholder 14">
            <a:extLst>
              <a:ext uri="{FF2B5EF4-FFF2-40B4-BE49-F238E27FC236}">
                <a16:creationId xmlns:a16="http://schemas.microsoft.com/office/drawing/2014/main" id="{5C91A828-665B-4FC2-950E-370DF47348CE}"/>
              </a:ext>
            </a:extLst>
          </p:cNvPr>
          <p:cNvSpPr>
            <a:spLocks noGrp="1"/>
          </p:cNvSpPr>
          <p:nvPr>
            <p:ph type="body" sz="quarter" idx="19" hasCustomPrompt="1"/>
          </p:nvPr>
        </p:nvSpPr>
        <p:spPr>
          <a:xfrm>
            <a:off x="3519730" y="1836492"/>
            <a:ext cx="5152539" cy="718457"/>
          </a:xfrm>
          <a:prstGeom prst="rect">
            <a:avLst/>
          </a:prstGeom>
        </p:spPr>
        <p:txBody>
          <a:bodyPr/>
          <a:lstStyle>
            <a:lvl1pPr marL="0" indent="0" algn="ctr">
              <a:buNone/>
              <a:defRPr sz="1800" cap="none" spc="200" baseline="0">
                <a:solidFill>
                  <a:schemeClr val="bg1"/>
                </a:solidFill>
                <a:latin typeface="+mn-lt"/>
              </a:defRPr>
            </a:lvl1pPr>
          </a:lstStyle>
          <a:p>
            <a:pPr lvl="0"/>
            <a:r>
              <a:rPr lang="en-US" dirty="0"/>
              <a:t>Add subtitle</a:t>
            </a:r>
          </a:p>
        </p:txBody>
      </p:sp>
      <p:sp>
        <p:nvSpPr>
          <p:cNvPr id="10" name="Text Placeholder 14">
            <a:extLst>
              <a:ext uri="{FF2B5EF4-FFF2-40B4-BE49-F238E27FC236}">
                <a16:creationId xmlns:a16="http://schemas.microsoft.com/office/drawing/2014/main" id="{0BE18AA7-27E7-4763-A428-079E43A450DA}"/>
              </a:ext>
            </a:extLst>
          </p:cNvPr>
          <p:cNvSpPr>
            <a:spLocks noGrp="1"/>
          </p:cNvSpPr>
          <p:nvPr>
            <p:ph type="body" sz="quarter" idx="26" hasCustomPrompt="1"/>
          </p:nvPr>
        </p:nvSpPr>
        <p:spPr>
          <a:xfrm>
            <a:off x="1833290"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7" name="Text Placeholder 14">
            <a:extLst>
              <a:ext uri="{FF2B5EF4-FFF2-40B4-BE49-F238E27FC236}">
                <a16:creationId xmlns:a16="http://schemas.microsoft.com/office/drawing/2014/main" id="{6ED488B3-3B38-4DE8-8789-E9C406DB6525}"/>
              </a:ext>
            </a:extLst>
          </p:cNvPr>
          <p:cNvSpPr>
            <a:spLocks noGrp="1"/>
          </p:cNvSpPr>
          <p:nvPr>
            <p:ph type="body" sz="quarter" idx="27" hasCustomPrompt="1"/>
          </p:nvPr>
        </p:nvSpPr>
        <p:spPr>
          <a:xfrm>
            <a:off x="5053332"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9" name="Text Placeholder 14">
            <a:extLst>
              <a:ext uri="{FF2B5EF4-FFF2-40B4-BE49-F238E27FC236}">
                <a16:creationId xmlns:a16="http://schemas.microsoft.com/office/drawing/2014/main" id="{5717E8AA-E5DC-43D1-BED9-1A8F554EB61F}"/>
              </a:ext>
            </a:extLst>
          </p:cNvPr>
          <p:cNvSpPr>
            <a:spLocks noGrp="1"/>
          </p:cNvSpPr>
          <p:nvPr>
            <p:ph type="body" sz="quarter" idx="28" hasCustomPrompt="1"/>
          </p:nvPr>
        </p:nvSpPr>
        <p:spPr>
          <a:xfrm>
            <a:off x="8197008"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20" name="Text Placeholder 14">
            <a:extLst>
              <a:ext uri="{FF2B5EF4-FFF2-40B4-BE49-F238E27FC236}">
                <a16:creationId xmlns:a16="http://schemas.microsoft.com/office/drawing/2014/main" id="{83A9D178-AD0E-4E87-97B3-88B79A533B1B}"/>
              </a:ext>
            </a:extLst>
          </p:cNvPr>
          <p:cNvSpPr>
            <a:spLocks noGrp="1"/>
          </p:cNvSpPr>
          <p:nvPr>
            <p:ph type="body" sz="quarter" idx="13" hasCustomPrompt="1"/>
          </p:nvPr>
        </p:nvSpPr>
        <p:spPr>
          <a:xfrm>
            <a:off x="1462028" y="4704557"/>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21" name="Text Placeholder 14">
            <a:extLst>
              <a:ext uri="{FF2B5EF4-FFF2-40B4-BE49-F238E27FC236}">
                <a16:creationId xmlns:a16="http://schemas.microsoft.com/office/drawing/2014/main" id="{BF8B39EE-8EB7-4880-A9FE-9F98D23984F3}"/>
              </a:ext>
            </a:extLst>
          </p:cNvPr>
          <p:cNvSpPr>
            <a:spLocks noGrp="1"/>
          </p:cNvSpPr>
          <p:nvPr>
            <p:ph type="body" sz="quarter" idx="29" hasCustomPrompt="1"/>
          </p:nvPr>
        </p:nvSpPr>
        <p:spPr>
          <a:xfrm>
            <a:off x="4691306" y="4704558"/>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C74686F1-FD3B-4529-9DBC-C6E34312C5CF}"/>
              </a:ext>
            </a:extLst>
          </p:cNvPr>
          <p:cNvSpPr>
            <a:spLocks noGrp="1"/>
          </p:cNvSpPr>
          <p:nvPr>
            <p:ph type="body" sz="quarter" idx="30" hasCustomPrompt="1"/>
          </p:nvPr>
        </p:nvSpPr>
        <p:spPr>
          <a:xfrm>
            <a:off x="7834982" y="4704557"/>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12" name="Footer Placeholder 15">
            <a:extLst>
              <a:ext uri="{FF2B5EF4-FFF2-40B4-BE49-F238E27FC236}">
                <a16:creationId xmlns:a16="http://schemas.microsoft.com/office/drawing/2014/main" id="{0A8B5FF2-6B96-4FE7-A6ED-0C89D74FAD0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B8BB57A8-7823-42A3-BA84-96690BFFDC3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902A41BF-FE61-48B9-A0B1-94AAB15381BA}"/>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8587067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36" name="Graphic 35">
            <a:extLst>
              <a:ext uri="{FF2B5EF4-FFF2-40B4-BE49-F238E27FC236}">
                <a16:creationId xmlns:a16="http://schemas.microsoft.com/office/drawing/2014/main" id="{41C2529C-151F-488B-A358-D60A3D5521D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3371"/>
            <a:ext cx="12192000" cy="6858000"/>
          </a:xfrm>
          <a:prstGeom prst="rect">
            <a:avLst/>
          </a:prstGeom>
        </p:spPr>
      </p:pic>
      <p:sp>
        <p:nvSpPr>
          <p:cNvPr id="2" name="Title 1">
            <a:extLst>
              <a:ext uri="{FF2B5EF4-FFF2-40B4-BE49-F238E27FC236}">
                <a16:creationId xmlns:a16="http://schemas.microsoft.com/office/drawing/2014/main" id="{53E2EB21-CF4E-4578-820A-EACF488B1712}"/>
              </a:ext>
            </a:extLst>
          </p:cNvPr>
          <p:cNvSpPr>
            <a:spLocks noGrp="1"/>
          </p:cNvSpPr>
          <p:nvPr>
            <p:ph type="title" hasCustomPrompt="1"/>
          </p:nvPr>
        </p:nvSpPr>
        <p:spPr>
          <a:xfrm>
            <a:off x="3356975" y="1144939"/>
            <a:ext cx="5473874" cy="687833"/>
          </a:xfrm>
          <a:prstGeom prst="rect">
            <a:avLst/>
          </a:prstGeom>
        </p:spPr>
        <p:txBody>
          <a:bodyPr anchor="b"/>
          <a:lstStyle>
            <a:lvl1pPr algn="ctr">
              <a:defRPr sz="2800" cap="all" spc="400" baseline="0">
                <a:solidFill>
                  <a:schemeClr val="bg1"/>
                </a:solidFill>
              </a:defRPr>
            </a:lvl1pPr>
          </a:lstStyle>
          <a:p>
            <a:r>
              <a:rPr lang="en-US" dirty="0"/>
              <a:t>Click to add title</a:t>
            </a:r>
          </a:p>
        </p:txBody>
      </p:sp>
      <p:sp>
        <p:nvSpPr>
          <p:cNvPr id="10" name="Text Placeholder 14">
            <a:extLst>
              <a:ext uri="{FF2B5EF4-FFF2-40B4-BE49-F238E27FC236}">
                <a16:creationId xmlns:a16="http://schemas.microsoft.com/office/drawing/2014/main" id="{7F450FCB-3FE4-489F-A4BA-4BF492C226C5}"/>
              </a:ext>
            </a:extLst>
          </p:cNvPr>
          <p:cNvSpPr>
            <a:spLocks noGrp="1"/>
          </p:cNvSpPr>
          <p:nvPr>
            <p:ph type="body" sz="quarter" idx="19" hasCustomPrompt="1"/>
          </p:nvPr>
        </p:nvSpPr>
        <p:spPr>
          <a:xfrm>
            <a:off x="3519730" y="1836492"/>
            <a:ext cx="5152539" cy="718457"/>
          </a:xfrm>
          <a:prstGeom prst="rect">
            <a:avLst/>
          </a:prstGeom>
        </p:spPr>
        <p:txBody>
          <a:bodyPr/>
          <a:lstStyle>
            <a:lvl1pPr marL="0" indent="0" algn="ctr">
              <a:buNone/>
              <a:defRPr sz="1800" cap="none" spc="200" baseline="0">
                <a:solidFill>
                  <a:schemeClr val="bg1"/>
                </a:solidFill>
                <a:latin typeface="+mn-lt"/>
              </a:defRPr>
            </a:lvl1pPr>
          </a:lstStyle>
          <a:p>
            <a:pPr lvl="0"/>
            <a:r>
              <a:rPr lang="en-US" dirty="0"/>
              <a:t>Add subtitle</a:t>
            </a:r>
          </a:p>
        </p:txBody>
      </p:sp>
      <p:sp>
        <p:nvSpPr>
          <p:cNvPr id="39" name="Text Placeholder 10">
            <a:extLst>
              <a:ext uri="{FF2B5EF4-FFF2-40B4-BE49-F238E27FC236}">
                <a16:creationId xmlns:a16="http://schemas.microsoft.com/office/drawing/2014/main" id="{EB6054A1-FB6D-4599-BAA9-5A51A0FA8C5C}"/>
              </a:ext>
            </a:extLst>
          </p:cNvPr>
          <p:cNvSpPr>
            <a:spLocks noGrp="1"/>
          </p:cNvSpPr>
          <p:nvPr>
            <p:ph type="body" sz="quarter" idx="24" hasCustomPrompt="1"/>
          </p:nvPr>
        </p:nvSpPr>
        <p:spPr>
          <a:xfrm>
            <a:off x="963991" y="2822318"/>
            <a:ext cx="3574251" cy="448769"/>
          </a:xfrm>
          <a:prstGeom prst="rect">
            <a:avLst/>
          </a:prstGeom>
        </p:spPr>
        <p:txBody>
          <a:bodyPr/>
          <a:lstStyle>
            <a:lvl1pPr marL="0" indent="0" algn="l">
              <a:buNone/>
              <a:defRPr sz="1600" cap="none" spc="200" baseline="0">
                <a:solidFill>
                  <a:schemeClr val="bg1"/>
                </a:solidFill>
                <a:latin typeface="+mj-lt"/>
              </a:defRPr>
            </a:lvl1pPr>
          </a:lstStyle>
          <a:p>
            <a:pPr lvl="0"/>
            <a:r>
              <a:rPr lang="en-US" dirty="0"/>
              <a:t>Click to add title</a:t>
            </a:r>
          </a:p>
        </p:txBody>
      </p:sp>
      <p:sp>
        <p:nvSpPr>
          <p:cNvPr id="4" name="Content Placeholder 3">
            <a:extLst>
              <a:ext uri="{FF2B5EF4-FFF2-40B4-BE49-F238E27FC236}">
                <a16:creationId xmlns:a16="http://schemas.microsoft.com/office/drawing/2014/main" id="{95054896-ABA6-49DF-9D5D-B2E6224DD442}"/>
              </a:ext>
            </a:extLst>
          </p:cNvPr>
          <p:cNvSpPr>
            <a:spLocks noGrp="1"/>
          </p:cNvSpPr>
          <p:nvPr>
            <p:ph sz="quarter" idx="32"/>
          </p:nvPr>
        </p:nvSpPr>
        <p:spPr>
          <a:xfrm>
            <a:off x="866775" y="3333750"/>
            <a:ext cx="4352925" cy="263683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Text Placeholder 10">
            <a:extLst>
              <a:ext uri="{FF2B5EF4-FFF2-40B4-BE49-F238E27FC236}">
                <a16:creationId xmlns:a16="http://schemas.microsoft.com/office/drawing/2014/main" id="{5E9FFDEA-766B-48BC-B5E5-F06563BF4DE9}"/>
              </a:ext>
            </a:extLst>
          </p:cNvPr>
          <p:cNvSpPr>
            <a:spLocks noGrp="1"/>
          </p:cNvSpPr>
          <p:nvPr>
            <p:ph type="body" sz="quarter" idx="25" hasCustomPrompt="1"/>
          </p:nvPr>
        </p:nvSpPr>
        <p:spPr>
          <a:xfrm>
            <a:off x="6479875" y="2829932"/>
            <a:ext cx="3574251" cy="448769"/>
          </a:xfrm>
          <a:prstGeom prst="rect">
            <a:avLst/>
          </a:prstGeom>
        </p:spPr>
        <p:txBody>
          <a:bodyPr/>
          <a:lstStyle>
            <a:lvl1pPr marL="0" indent="0" algn="l">
              <a:buNone/>
              <a:defRPr sz="1600" cap="none" spc="200" baseline="0">
                <a:solidFill>
                  <a:schemeClr val="bg1"/>
                </a:solidFill>
                <a:latin typeface="+mj-lt"/>
              </a:defRPr>
            </a:lvl1pPr>
          </a:lstStyle>
          <a:p>
            <a:pPr lvl="0"/>
            <a:r>
              <a:rPr lang="en-US" dirty="0"/>
              <a:t>Click to add title</a:t>
            </a:r>
          </a:p>
        </p:txBody>
      </p:sp>
      <p:sp>
        <p:nvSpPr>
          <p:cNvPr id="12" name="Footer Placeholder 15">
            <a:extLst>
              <a:ext uri="{FF2B5EF4-FFF2-40B4-BE49-F238E27FC236}">
                <a16:creationId xmlns:a16="http://schemas.microsoft.com/office/drawing/2014/main" id="{067B5EA1-9C03-415F-A792-0E81289DB3BC}"/>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258AB827-653F-449B-8FE9-EC1E4F1C15B3}"/>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045230A5-30E4-4168-93C9-124C889B63F7}"/>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
        <p:nvSpPr>
          <p:cNvPr id="34" name="Content Placeholder 3">
            <a:extLst>
              <a:ext uri="{FF2B5EF4-FFF2-40B4-BE49-F238E27FC236}">
                <a16:creationId xmlns:a16="http://schemas.microsoft.com/office/drawing/2014/main" id="{C1979EE6-6944-48F0-87CE-65E90A3ACC71}"/>
              </a:ext>
            </a:extLst>
          </p:cNvPr>
          <p:cNvSpPr>
            <a:spLocks noGrp="1"/>
          </p:cNvSpPr>
          <p:nvPr>
            <p:ph sz="quarter" idx="33"/>
          </p:nvPr>
        </p:nvSpPr>
        <p:spPr>
          <a:xfrm>
            <a:off x="6433647" y="3333750"/>
            <a:ext cx="4352925" cy="263683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22514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120" name="Graphic 119">
            <a:extLst>
              <a:ext uri="{FF2B5EF4-FFF2-40B4-BE49-F238E27FC236}">
                <a16:creationId xmlns:a16="http://schemas.microsoft.com/office/drawing/2014/main" id="{0D59F18F-5BD3-4E80-A69E-6D92DA9BB54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grpSp>
        <p:nvGrpSpPr>
          <p:cNvPr id="100" name="Group 99">
            <a:extLst>
              <a:ext uri="{FF2B5EF4-FFF2-40B4-BE49-F238E27FC236}">
                <a16:creationId xmlns:a16="http://schemas.microsoft.com/office/drawing/2014/main" id="{79CFC79B-A403-4086-AB1A-E4F1F5AC31F2}"/>
              </a:ext>
              <a:ext uri="{C183D7F6-B498-43B3-948B-1728B52AA6E4}">
                <adec:decorative xmlns:adec="http://schemas.microsoft.com/office/drawing/2017/decorative" val="1"/>
              </a:ext>
            </a:extLst>
          </p:cNvPr>
          <p:cNvGrpSpPr/>
          <p:nvPr userDrawn="1"/>
        </p:nvGrpSpPr>
        <p:grpSpPr>
          <a:xfrm>
            <a:off x="2010137" y="2689356"/>
            <a:ext cx="8510121" cy="0"/>
            <a:chOff x="1504814" y="2488864"/>
            <a:chExt cx="8510121" cy="0"/>
          </a:xfrm>
        </p:grpSpPr>
        <p:cxnSp>
          <p:nvCxnSpPr>
            <p:cNvPr id="79" name="Straight Connector 78">
              <a:extLst>
                <a:ext uri="{FF2B5EF4-FFF2-40B4-BE49-F238E27FC236}">
                  <a16:creationId xmlns:a16="http://schemas.microsoft.com/office/drawing/2014/main" id="{3993C126-30E8-42C9-97ED-B7968CE61D87}"/>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10C08B4-5A67-4383-9733-CF6DCA952D8F}"/>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736A6D3-72B8-4ADD-83D7-F905F1EB82FE}"/>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C048AE4-D798-4F1B-874C-F9044ECC8603}"/>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24A7533-05E8-464C-81E3-83136E632AF6}"/>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4E820A-336F-43A8-AB0D-875A28FB90F6}"/>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D557188-FB50-4CF1-85AD-28747D97DC45}"/>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1AF23435-A9FF-4958-AAD2-BC57F32090C1}"/>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3B538E04-AA2E-459F-8D6B-7272BF9117A5}"/>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379A5921-876C-47AA-BF02-FADD423D79B7}"/>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9B30A0A8-B885-4ACC-A172-7A4408F0C0BC}"/>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3B7C7B2-16AE-4434-A8AD-0977BCB9459A}"/>
              </a:ext>
            </a:extLst>
          </p:cNvPr>
          <p:cNvSpPr>
            <a:spLocks noGrp="1"/>
          </p:cNvSpPr>
          <p:nvPr>
            <p:ph type="title" hasCustomPrompt="1"/>
          </p:nvPr>
        </p:nvSpPr>
        <p:spPr>
          <a:xfrm>
            <a:off x="681698" y="512299"/>
            <a:ext cx="10515600" cy="727388"/>
          </a:xfrm>
          <a:prstGeom prst="rect">
            <a:avLst/>
          </a:prstGeom>
        </p:spPr>
        <p:txBody>
          <a:bodyPr/>
          <a:lstStyle>
            <a:lvl1pPr>
              <a:defRPr sz="2800" cap="all" spc="400" baseline="0">
                <a:solidFill>
                  <a:schemeClr val="bg1"/>
                </a:solidFill>
              </a:defRPr>
            </a:lvl1pPr>
          </a:lstStyle>
          <a:p>
            <a:r>
              <a:rPr lang="en-US" dirty="0"/>
              <a:t>Click to add title</a:t>
            </a:r>
          </a:p>
        </p:txBody>
      </p:sp>
      <p:sp>
        <p:nvSpPr>
          <p:cNvPr id="121" name="Text Placeholder 14">
            <a:extLst>
              <a:ext uri="{FF2B5EF4-FFF2-40B4-BE49-F238E27FC236}">
                <a16:creationId xmlns:a16="http://schemas.microsoft.com/office/drawing/2014/main" id="{53B0593C-E961-4FCF-8FFD-E10C0FD17BBF}"/>
              </a:ext>
            </a:extLst>
          </p:cNvPr>
          <p:cNvSpPr>
            <a:spLocks noGrp="1"/>
          </p:cNvSpPr>
          <p:nvPr>
            <p:ph type="body" sz="quarter" idx="43" hasCustomPrompt="1"/>
          </p:nvPr>
        </p:nvSpPr>
        <p:spPr>
          <a:xfrm>
            <a:off x="1992423"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2" name="Text Placeholder 14">
            <a:extLst>
              <a:ext uri="{FF2B5EF4-FFF2-40B4-BE49-F238E27FC236}">
                <a16:creationId xmlns:a16="http://schemas.microsoft.com/office/drawing/2014/main" id="{82A98F85-0B8A-4F76-813C-C9E7A0AD8804}"/>
              </a:ext>
            </a:extLst>
          </p:cNvPr>
          <p:cNvSpPr>
            <a:spLocks noGrp="1"/>
          </p:cNvSpPr>
          <p:nvPr>
            <p:ph type="body" sz="quarter" idx="44" hasCustomPrompt="1"/>
          </p:nvPr>
        </p:nvSpPr>
        <p:spPr>
          <a:xfrm>
            <a:off x="4360668"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3" name="Text Placeholder 14">
            <a:extLst>
              <a:ext uri="{FF2B5EF4-FFF2-40B4-BE49-F238E27FC236}">
                <a16:creationId xmlns:a16="http://schemas.microsoft.com/office/drawing/2014/main" id="{0E645547-1191-4919-804B-D1DC905F3680}"/>
              </a:ext>
            </a:extLst>
          </p:cNvPr>
          <p:cNvSpPr>
            <a:spLocks noGrp="1"/>
          </p:cNvSpPr>
          <p:nvPr>
            <p:ph type="body" sz="quarter" idx="45" hasCustomPrompt="1"/>
          </p:nvPr>
        </p:nvSpPr>
        <p:spPr>
          <a:xfrm>
            <a:off x="8307743"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13" name="Text Placeholder 14">
            <a:extLst>
              <a:ext uri="{FF2B5EF4-FFF2-40B4-BE49-F238E27FC236}">
                <a16:creationId xmlns:a16="http://schemas.microsoft.com/office/drawing/2014/main" id="{70437561-3145-4AA5-B5BF-FC2748828C08}"/>
              </a:ext>
            </a:extLst>
          </p:cNvPr>
          <p:cNvSpPr>
            <a:spLocks noGrp="1"/>
          </p:cNvSpPr>
          <p:nvPr>
            <p:ph type="body" sz="quarter" idx="41" hasCustomPrompt="1"/>
          </p:nvPr>
        </p:nvSpPr>
        <p:spPr>
          <a:xfrm>
            <a:off x="505322" y="2436036"/>
            <a:ext cx="1194201" cy="501726"/>
          </a:xfrm>
          <a:prstGeom prst="rect">
            <a:avLst/>
          </a:prstGeom>
        </p:spPr>
        <p:txBody>
          <a:bodyPr anchor="ctr"/>
          <a:lstStyle>
            <a:lvl1pPr marL="0" indent="0" algn="ctr">
              <a:buNone/>
              <a:defRPr sz="1800" cap="none" spc="200" baseline="0">
                <a:solidFill>
                  <a:schemeClr val="accent6"/>
                </a:solidFill>
                <a:latin typeface="+mj-lt"/>
              </a:defRPr>
            </a:lvl1pPr>
          </a:lstStyle>
          <a:p>
            <a:pPr lvl="0"/>
            <a:r>
              <a:rPr lang="en-US" dirty="0"/>
              <a:t>Add year</a:t>
            </a:r>
          </a:p>
        </p:txBody>
      </p:sp>
      <p:sp>
        <p:nvSpPr>
          <p:cNvPr id="42" name="Text Placeholder 14">
            <a:extLst>
              <a:ext uri="{FF2B5EF4-FFF2-40B4-BE49-F238E27FC236}">
                <a16:creationId xmlns:a16="http://schemas.microsoft.com/office/drawing/2014/main" id="{25924F20-2A98-40F8-8A1C-BF4BCDC2E915}"/>
              </a:ext>
            </a:extLst>
          </p:cNvPr>
          <p:cNvSpPr>
            <a:spLocks noGrp="1"/>
          </p:cNvSpPr>
          <p:nvPr>
            <p:ph type="body" sz="quarter" idx="17" hasCustomPrompt="1"/>
          </p:nvPr>
        </p:nvSpPr>
        <p:spPr>
          <a:xfrm>
            <a:off x="167540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DFA884F6-1E9E-4CB8-B4C3-3699E85DC2F4}"/>
              </a:ext>
            </a:extLst>
          </p:cNvPr>
          <p:cNvSpPr>
            <a:spLocks noGrp="1"/>
          </p:cNvSpPr>
          <p:nvPr>
            <p:ph type="body" sz="quarter" idx="18" hasCustomPrompt="1"/>
          </p:nvPr>
        </p:nvSpPr>
        <p:spPr>
          <a:xfrm>
            <a:off x="246481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4" name="Text Placeholder 14">
            <a:extLst>
              <a:ext uri="{FF2B5EF4-FFF2-40B4-BE49-F238E27FC236}">
                <a16:creationId xmlns:a16="http://schemas.microsoft.com/office/drawing/2014/main" id="{7C52539B-C569-4941-87E7-C3EFCFA1B401}"/>
              </a:ext>
            </a:extLst>
          </p:cNvPr>
          <p:cNvSpPr>
            <a:spLocks noGrp="1"/>
          </p:cNvSpPr>
          <p:nvPr>
            <p:ph type="body" sz="quarter" idx="19" hasCustomPrompt="1"/>
          </p:nvPr>
        </p:nvSpPr>
        <p:spPr>
          <a:xfrm>
            <a:off x="325423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5" name="Text Placeholder 14">
            <a:extLst>
              <a:ext uri="{FF2B5EF4-FFF2-40B4-BE49-F238E27FC236}">
                <a16:creationId xmlns:a16="http://schemas.microsoft.com/office/drawing/2014/main" id="{9B18D372-BEFC-4475-B0A5-A798E6CFD62B}"/>
              </a:ext>
            </a:extLst>
          </p:cNvPr>
          <p:cNvSpPr>
            <a:spLocks noGrp="1"/>
          </p:cNvSpPr>
          <p:nvPr>
            <p:ph type="body" sz="quarter" idx="20" hasCustomPrompt="1"/>
          </p:nvPr>
        </p:nvSpPr>
        <p:spPr>
          <a:xfrm>
            <a:off x="404364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6" name="Text Placeholder 14">
            <a:extLst>
              <a:ext uri="{FF2B5EF4-FFF2-40B4-BE49-F238E27FC236}">
                <a16:creationId xmlns:a16="http://schemas.microsoft.com/office/drawing/2014/main" id="{19FE16DC-63F2-4A3D-A743-C8480AE391F6}"/>
              </a:ext>
            </a:extLst>
          </p:cNvPr>
          <p:cNvSpPr>
            <a:spLocks noGrp="1"/>
          </p:cNvSpPr>
          <p:nvPr>
            <p:ph type="body" sz="quarter" idx="21" hasCustomPrompt="1"/>
          </p:nvPr>
        </p:nvSpPr>
        <p:spPr>
          <a:xfrm>
            <a:off x="483306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7" name="Text Placeholder 14">
            <a:extLst>
              <a:ext uri="{FF2B5EF4-FFF2-40B4-BE49-F238E27FC236}">
                <a16:creationId xmlns:a16="http://schemas.microsoft.com/office/drawing/2014/main" id="{23422F26-58EB-43A7-A33C-2ADBC2320CFB}"/>
              </a:ext>
            </a:extLst>
          </p:cNvPr>
          <p:cNvSpPr>
            <a:spLocks noGrp="1"/>
          </p:cNvSpPr>
          <p:nvPr>
            <p:ph type="body" sz="quarter" idx="22" hasCustomPrompt="1"/>
          </p:nvPr>
        </p:nvSpPr>
        <p:spPr>
          <a:xfrm>
            <a:off x="562247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8" name="Text Placeholder 14">
            <a:extLst>
              <a:ext uri="{FF2B5EF4-FFF2-40B4-BE49-F238E27FC236}">
                <a16:creationId xmlns:a16="http://schemas.microsoft.com/office/drawing/2014/main" id="{D9B50A50-093B-4DCA-929F-AF8AB169A473}"/>
              </a:ext>
            </a:extLst>
          </p:cNvPr>
          <p:cNvSpPr>
            <a:spLocks noGrp="1"/>
          </p:cNvSpPr>
          <p:nvPr>
            <p:ph type="body" sz="quarter" idx="23" hasCustomPrompt="1"/>
          </p:nvPr>
        </p:nvSpPr>
        <p:spPr>
          <a:xfrm>
            <a:off x="641189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9" name="Text Placeholder 14">
            <a:extLst>
              <a:ext uri="{FF2B5EF4-FFF2-40B4-BE49-F238E27FC236}">
                <a16:creationId xmlns:a16="http://schemas.microsoft.com/office/drawing/2014/main" id="{A60753DF-99A3-4BAF-AA47-4AD0BEAEAEDD}"/>
              </a:ext>
            </a:extLst>
          </p:cNvPr>
          <p:cNvSpPr>
            <a:spLocks noGrp="1"/>
          </p:cNvSpPr>
          <p:nvPr>
            <p:ph type="body" sz="quarter" idx="24" hasCustomPrompt="1"/>
          </p:nvPr>
        </p:nvSpPr>
        <p:spPr>
          <a:xfrm>
            <a:off x="720130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0" name="Text Placeholder 14">
            <a:extLst>
              <a:ext uri="{FF2B5EF4-FFF2-40B4-BE49-F238E27FC236}">
                <a16:creationId xmlns:a16="http://schemas.microsoft.com/office/drawing/2014/main" id="{470DC77E-070B-46BC-B95C-A323D9EEC9D5}"/>
              </a:ext>
            </a:extLst>
          </p:cNvPr>
          <p:cNvSpPr>
            <a:spLocks noGrp="1"/>
          </p:cNvSpPr>
          <p:nvPr>
            <p:ph type="body" sz="quarter" idx="25" hasCustomPrompt="1"/>
          </p:nvPr>
        </p:nvSpPr>
        <p:spPr>
          <a:xfrm>
            <a:off x="799072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1" name="Text Placeholder 14">
            <a:extLst>
              <a:ext uri="{FF2B5EF4-FFF2-40B4-BE49-F238E27FC236}">
                <a16:creationId xmlns:a16="http://schemas.microsoft.com/office/drawing/2014/main" id="{E7D1C36D-258C-4B31-95BB-6C0127AEEACB}"/>
              </a:ext>
            </a:extLst>
          </p:cNvPr>
          <p:cNvSpPr>
            <a:spLocks noGrp="1"/>
          </p:cNvSpPr>
          <p:nvPr>
            <p:ph type="body" sz="quarter" idx="26" hasCustomPrompt="1"/>
          </p:nvPr>
        </p:nvSpPr>
        <p:spPr>
          <a:xfrm>
            <a:off x="878013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2" name="Text Placeholder 14">
            <a:extLst>
              <a:ext uri="{FF2B5EF4-FFF2-40B4-BE49-F238E27FC236}">
                <a16:creationId xmlns:a16="http://schemas.microsoft.com/office/drawing/2014/main" id="{214A7064-793B-4F30-9A33-42069EF60489}"/>
              </a:ext>
            </a:extLst>
          </p:cNvPr>
          <p:cNvSpPr>
            <a:spLocks noGrp="1"/>
          </p:cNvSpPr>
          <p:nvPr>
            <p:ph type="body" sz="quarter" idx="27" hasCustomPrompt="1"/>
          </p:nvPr>
        </p:nvSpPr>
        <p:spPr>
          <a:xfrm>
            <a:off x="956955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3" name="Text Placeholder 14">
            <a:extLst>
              <a:ext uri="{FF2B5EF4-FFF2-40B4-BE49-F238E27FC236}">
                <a16:creationId xmlns:a16="http://schemas.microsoft.com/office/drawing/2014/main" id="{5868F5A5-3ED0-4C78-A557-F4B94B123D9B}"/>
              </a:ext>
            </a:extLst>
          </p:cNvPr>
          <p:cNvSpPr>
            <a:spLocks noGrp="1"/>
          </p:cNvSpPr>
          <p:nvPr>
            <p:ph type="body" sz="quarter" idx="28" hasCustomPrompt="1"/>
          </p:nvPr>
        </p:nvSpPr>
        <p:spPr>
          <a:xfrm>
            <a:off x="10358963"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124" name="Text Placeholder 14">
            <a:extLst>
              <a:ext uri="{FF2B5EF4-FFF2-40B4-BE49-F238E27FC236}">
                <a16:creationId xmlns:a16="http://schemas.microsoft.com/office/drawing/2014/main" id="{A727AB6E-B8DB-4DE5-BF92-3EDCA58B0CD4}"/>
              </a:ext>
            </a:extLst>
          </p:cNvPr>
          <p:cNvSpPr>
            <a:spLocks noGrp="1"/>
          </p:cNvSpPr>
          <p:nvPr>
            <p:ph type="body" sz="quarter" idx="46" hasCustomPrompt="1"/>
          </p:nvPr>
        </p:nvSpPr>
        <p:spPr>
          <a:xfrm>
            <a:off x="1992423" y="3563114"/>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5" name="Text Placeholder 14">
            <a:extLst>
              <a:ext uri="{FF2B5EF4-FFF2-40B4-BE49-F238E27FC236}">
                <a16:creationId xmlns:a16="http://schemas.microsoft.com/office/drawing/2014/main" id="{9E6A60C5-3054-4500-AE04-5766330FED67}"/>
              </a:ext>
            </a:extLst>
          </p:cNvPr>
          <p:cNvSpPr>
            <a:spLocks noGrp="1"/>
          </p:cNvSpPr>
          <p:nvPr>
            <p:ph type="body" sz="quarter" idx="47" hasCustomPrompt="1"/>
          </p:nvPr>
        </p:nvSpPr>
        <p:spPr>
          <a:xfrm>
            <a:off x="5939498" y="3563114"/>
            <a:ext cx="1440088" cy="586248"/>
          </a:xfrm>
          <a:prstGeom prst="rect">
            <a:avLst/>
          </a:prstGeom>
        </p:spPr>
        <p:txBody>
          <a:bodyPr anchor="ctr"/>
          <a:lstStyle>
            <a:lvl1pPr marL="0" indent="0" algn="ctr">
              <a:lnSpc>
                <a:spcPct val="100000"/>
              </a:lnSpc>
              <a:spcBef>
                <a:spcPts val="0"/>
              </a:spcBef>
              <a:buNone/>
              <a:defRPr sz="1400" b="1" cap="none" spc="0" baseline="0">
                <a:solidFill>
                  <a:schemeClr val="accent6"/>
                </a:solidFill>
                <a:latin typeface="+mn-lt"/>
              </a:defRPr>
            </a:lvl1pPr>
          </a:lstStyle>
          <a:p>
            <a:pPr lvl="0"/>
            <a:r>
              <a:rPr lang="en-US" dirty="0"/>
              <a:t>Click to add text</a:t>
            </a:r>
          </a:p>
        </p:txBody>
      </p:sp>
      <p:sp>
        <p:nvSpPr>
          <p:cNvPr id="126" name="Text Placeholder 14">
            <a:extLst>
              <a:ext uri="{FF2B5EF4-FFF2-40B4-BE49-F238E27FC236}">
                <a16:creationId xmlns:a16="http://schemas.microsoft.com/office/drawing/2014/main" id="{3984C0A5-C9AE-4249-8578-A0909B41B459}"/>
              </a:ext>
            </a:extLst>
          </p:cNvPr>
          <p:cNvSpPr>
            <a:spLocks noGrp="1"/>
          </p:cNvSpPr>
          <p:nvPr>
            <p:ph type="body" sz="quarter" idx="48" hasCustomPrompt="1"/>
          </p:nvPr>
        </p:nvSpPr>
        <p:spPr>
          <a:xfrm>
            <a:off x="9886573" y="3563114"/>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14" name="Text Placeholder 14">
            <a:extLst>
              <a:ext uri="{FF2B5EF4-FFF2-40B4-BE49-F238E27FC236}">
                <a16:creationId xmlns:a16="http://schemas.microsoft.com/office/drawing/2014/main" id="{4C9A8467-48EB-4C64-8A54-0526649B91A3}"/>
              </a:ext>
            </a:extLst>
          </p:cNvPr>
          <p:cNvSpPr>
            <a:spLocks noGrp="1"/>
          </p:cNvSpPr>
          <p:nvPr>
            <p:ph type="body" sz="quarter" idx="42" hasCustomPrompt="1"/>
          </p:nvPr>
        </p:nvSpPr>
        <p:spPr>
          <a:xfrm>
            <a:off x="505322" y="4134112"/>
            <a:ext cx="1194201" cy="501726"/>
          </a:xfrm>
          <a:prstGeom prst="rect">
            <a:avLst/>
          </a:prstGeom>
        </p:spPr>
        <p:txBody>
          <a:bodyPr anchor="ctr"/>
          <a:lstStyle>
            <a:lvl1pPr marL="0" indent="0" algn="ctr">
              <a:buNone/>
              <a:defRPr sz="1800" cap="none" spc="200" baseline="0">
                <a:solidFill>
                  <a:schemeClr val="accent6"/>
                </a:solidFill>
                <a:latin typeface="+mj-lt"/>
              </a:defRPr>
            </a:lvl1pPr>
          </a:lstStyle>
          <a:p>
            <a:pPr lvl="0"/>
            <a:r>
              <a:rPr lang="en-US" dirty="0"/>
              <a:t>Add year</a:t>
            </a:r>
          </a:p>
        </p:txBody>
      </p:sp>
      <p:sp>
        <p:nvSpPr>
          <p:cNvPr id="66" name="Text Placeholder 14">
            <a:extLst>
              <a:ext uri="{FF2B5EF4-FFF2-40B4-BE49-F238E27FC236}">
                <a16:creationId xmlns:a16="http://schemas.microsoft.com/office/drawing/2014/main" id="{11C267AB-B4C6-4059-B2A8-DCF715B29ECE}"/>
              </a:ext>
            </a:extLst>
          </p:cNvPr>
          <p:cNvSpPr>
            <a:spLocks noGrp="1"/>
          </p:cNvSpPr>
          <p:nvPr>
            <p:ph type="body" sz="quarter" idx="29" hasCustomPrompt="1"/>
          </p:nvPr>
        </p:nvSpPr>
        <p:spPr>
          <a:xfrm>
            <a:off x="167540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3BF85ABF-DD16-49D4-9DD2-C35A92EAFE3A}"/>
              </a:ext>
            </a:extLst>
          </p:cNvPr>
          <p:cNvSpPr>
            <a:spLocks noGrp="1"/>
          </p:cNvSpPr>
          <p:nvPr>
            <p:ph type="body" sz="quarter" idx="30" hasCustomPrompt="1"/>
          </p:nvPr>
        </p:nvSpPr>
        <p:spPr>
          <a:xfrm>
            <a:off x="246481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8" name="Text Placeholder 14">
            <a:extLst>
              <a:ext uri="{FF2B5EF4-FFF2-40B4-BE49-F238E27FC236}">
                <a16:creationId xmlns:a16="http://schemas.microsoft.com/office/drawing/2014/main" id="{997C6187-BB2F-413C-AC7B-BBAA249AFD0A}"/>
              </a:ext>
            </a:extLst>
          </p:cNvPr>
          <p:cNvSpPr>
            <a:spLocks noGrp="1"/>
          </p:cNvSpPr>
          <p:nvPr>
            <p:ph type="body" sz="quarter" idx="31" hasCustomPrompt="1"/>
          </p:nvPr>
        </p:nvSpPr>
        <p:spPr>
          <a:xfrm>
            <a:off x="325423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9" name="Text Placeholder 14">
            <a:extLst>
              <a:ext uri="{FF2B5EF4-FFF2-40B4-BE49-F238E27FC236}">
                <a16:creationId xmlns:a16="http://schemas.microsoft.com/office/drawing/2014/main" id="{96C1DC7A-93B1-4894-AD2D-AC636AC3DABF}"/>
              </a:ext>
            </a:extLst>
          </p:cNvPr>
          <p:cNvSpPr>
            <a:spLocks noGrp="1"/>
          </p:cNvSpPr>
          <p:nvPr>
            <p:ph type="body" sz="quarter" idx="32" hasCustomPrompt="1"/>
          </p:nvPr>
        </p:nvSpPr>
        <p:spPr>
          <a:xfrm>
            <a:off x="404364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0" name="Text Placeholder 14">
            <a:extLst>
              <a:ext uri="{FF2B5EF4-FFF2-40B4-BE49-F238E27FC236}">
                <a16:creationId xmlns:a16="http://schemas.microsoft.com/office/drawing/2014/main" id="{872C35DC-A640-4C27-A87F-380E7440F3F2}"/>
              </a:ext>
            </a:extLst>
          </p:cNvPr>
          <p:cNvSpPr>
            <a:spLocks noGrp="1"/>
          </p:cNvSpPr>
          <p:nvPr>
            <p:ph type="body" sz="quarter" idx="33" hasCustomPrompt="1"/>
          </p:nvPr>
        </p:nvSpPr>
        <p:spPr>
          <a:xfrm>
            <a:off x="483306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1" name="Text Placeholder 14">
            <a:extLst>
              <a:ext uri="{FF2B5EF4-FFF2-40B4-BE49-F238E27FC236}">
                <a16:creationId xmlns:a16="http://schemas.microsoft.com/office/drawing/2014/main" id="{02969206-EA35-4C29-B0EB-3FF5636A8AB9}"/>
              </a:ext>
            </a:extLst>
          </p:cNvPr>
          <p:cNvSpPr>
            <a:spLocks noGrp="1"/>
          </p:cNvSpPr>
          <p:nvPr>
            <p:ph type="body" sz="quarter" idx="34" hasCustomPrompt="1"/>
          </p:nvPr>
        </p:nvSpPr>
        <p:spPr>
          <a:xfrm>
            <a:off x="562247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2" name="Text Placeholder 14">
            <a:extLst>
              <a:ext uri="{FF2B5EF4-FFF2-40B4-BE49-F238E27FC236}">
                <a16:creationId xmlns:a16="http://schemas.microsoft.com/office/drawing/2014/main" id="{79B642F3-327B-4AF1-85D8-5BE8BA286A17}"/>
              </a:ext>
            </a:extLst>
          </p:cNvPr>
          <p:cNvSpPr>
            <a:spLocks noGrp="1"/>
          </p:cNvSpPr>
          <p:nvPr>
            <p:ph type="body" sz="quarter" idx="35" hasCustomPrompt="1"/>
          </p:nvPr>
        </p:nvSpPr>
        <p:spPr>
          <a:xfrm>
            <a:off x="641189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3" name="Text Placeholder 14">
            <a:extLst>
              <a:ext uri="{FF2B5EF4-FFF2-40B4-BE49-F238E27FC236}">
                <a16:creationId xmlns:a16="http://schemas.microsoft.com/office/drawing/2014/main" id="{0D45BD78-6B19-4D6A-A164-2017ABC78369}"/>
              </a:ext>
            </a:extLst>
          </p:cNvPr>
          <p:cNvSpPr>
            <a:spLocks noGrp="1"/>
          </p:cNvSpPr>
          <p:nvPr>
            <p:ph type="body" sz="quarter" idx="36" hasCustomPrompt="1"/>
          </p:nvPr>
        </p:nvSpPr>
        <p:spPr>
          <a:xfrm>
            <a:off x="720130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4" name="Text Placeholder 14">
            <a:extLst>
              <a:ext uri="{FF2B5EF4-FFF2-40B4-BE49-F238E27FC236}">
                <a16:creationId xmlns:a16="http://schemas.microsoft.com/office/drawing/2014/main" id="{494676D6-C880-49A1-B83E-2D632934D666}"/>
              </a:ext>
            </a:extLst>
          </p:cNvPr>
          <p:cNvSpPr>
            <a:spLocks noGrp="1"/>
          </p:cNvSpPr>
          <p:nvPr>
            <p:ph type="body" sz="quarter" idx="37" hasCustomPrompt="1"/>
          </p:nvPr>
        </p:nvSpPr>
        <p:spPr>
          <a:xfrm>
            <a:off x="799072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5" name="Text Placeholder 14">
            <a:extLst>
              <a:ext uri="{FF2B5EF4-FFF2-40B4-BE49-F238E27FC236}">
                <a16:creationId xmlns:a16="http://schemas.microsoft.com/office/drawing/2014/main" id="{0C07048D-5DEB-4348-8A16-DB77BE49097C}"/>
              </a:ext>
            </a:extLst>
          </p:cNvPr>
          <p:cNvSpPr>
            <a:spLocks noGrp="1"/>
          </p:cNvSpPr>
          <p:nvPr>
            <p:ph type="body" sz="quarter" idx="38" hasCustomPrompt="1"/>
          </p:nvPr>
        </p:nvSpPr>
        <p:spPr>
          <a:xfrm>
            <a:off x="878013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6" name="Text Placeholder 14">
            <a:extLst>
              <a:ext uri="{FF2B5EF4-FFF2-40B4-BE49-F238E27FC236}">
                <a16:creationId xmlns:a16="http://schemas.microsoft.com/office/drawing/2014/main" id="{DCED3D6A-EF8C-4F42-B23B-30ED2C33EAB6}"/>
              </a:ext>
            </a:extLst>
          </p:cNvPr>
          <p:cNvSpPr>
            <a:spLocks noGrp="1"/>
          </p:cNvSpPr>
          <p:nvPr>
            <p:ph type="body" sz="quarter" idx="39" hasCustomPrompt="1"/>
          </p:nvPr>
        </p:nvSpPr>
        <p:spPr>
          <a:xfrm>
            <a:off x="956955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7" name="Text Placeholder 14">
            <a:extLst>
              <a:ext uri="{FF2B5EF4-FFF2-40B4-BE49-F238E27FC236}">
                <a16:creationId xmlns:a16="http://schemas.microsoft.com/office/drawing/2014/main" id="{E966B469-8508-4732-8A0A-58429BD0E7BE}"/>
              </a:ext>
            </a:extLst>
          </p:cNvPr>
          <p:cNvSpPr>
            <a:spLocks noGrp="1"/>
          </p:cNvSpPr>
          <p:nvPr>
            <p:ph type="body" sz="quarter" idx="40" hasCustomPrompt="1"/>
          </p:nvPr>
        </p:nvSpPr>
        <p:spPr>
          <a:xfrm>
            <a:off x="10358963"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grpSp>
        <p:nvGrpSpPr>
          <p:cNvPr id="101" name="Group 100">
            <a:extLst>
              <a:ext uri="{FF2B5EF4-FFF2-40B4-BE49-F238E27FC236}">
                <a16:creationId xmlns:a16="http://schemas.microsoft.com/office/drawing/2014/main" id="{97A40874-7B89-4A5D-9562-21D6994C3946}"/>
              </a:ext>
              <a:ext uri="{C183D7F6-B498-43B3-948B-1728B52AA6E4}">
                <adec:decorative xmlns:adec="http://schemas.microsoft.com/office/drawing/2017/decorative" val="1"/>
              </a:ext>
            </a:extLst>
          </p:cNvPr>
          <p:cNvGrpSpPr/>
          <p:nvPr userDrawn="1"/>
        </p:nvGrpSpPr>
        <p:grpSpPr>
          <a:xfrm>
            <a:off x="2010137" y="4391183"/>
            <a:ext cx="8510121" cy="0"/>
            <a:chOff x="1504814" y="2488864"/>
            <a:chExt cx="8510121" cy="0"/>
          </a:xfrm>
        </p:grpSpPr>
        <p:cxnSp>
          <p:nvCxnSpPr>
            <p:cNvPr id="102" name="Straight Connector 101">
              <a:extLst>
                <a:ext uri="{FF2B5EF4-FFF2-40B4-BE49-F238E27FC236}">
                  <a16:creationId xmlns:a16="http://schemas.microsoft.com/office/drawing/2014/main" id="{32860379-5BA3-4D4F-BAC0-C7783F7552D4}"/>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DF221EBE-F43A-48CE-8E3D-D0777E2424C4}"/>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70DFAA8-4E1B-45F7-B640-2C00AAC65BA3}"/>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67A42DA-2625-4CA8-AEC6-2FBCF01A9278}"/>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89B3F7FF-9011-4E3D-9DA2-C144F9B7A5EB}"/>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0EEA406-B4BE-4A22-9879-A86700556BEA}"/>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5F5190B-A9FA-4925-81A3-8AF19F70933F}"/>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3F58E8B-B6D9-46C2-95B1-755AD7B02890}"/>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46BED819-4195-456A-8507-0CC09BDCFEDE}"/>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23541D3E-8275-4522-81E7-C83B829D83C1}"/>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CD34DF1-D500-4560-A303-92050A81120A}"/>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 name="Footer Placeholder 15">
            <a:extLst>
              <a:ext uri="{FF2B5EF4-FFF2-40B4-BE49-F238E27FC236}">
                <a16:creationId xmlns:a16="http://schemas.microsoft.com/office/drawing/2014/main" id="{47D7FFC8-D319-4F8D-9F95-39BB21C0EEF6}"/>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8DDD48EC-9DE8-4C43-881A-2597A1DDE271}"/>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650B4D37-2FE8-4F27-8951-CF9D947DBAC5}"/>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16915481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0ADA1982-C216-4747-ACCC-39BC3F50B10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FCD2AA7-E8A5-43C8-A284-AB4951189DBB}"/>
              </a:ext>
            </a:extLst>
          </p:cNvPr>
          <p:cNvSpPr>
            <a:spLocks noGrp="1"/>
          </p:cNvSpPr>
          <p:nvPr>
            <p:ph type="title" hasCustomPrompt="1"/>
          </p:nvPr>
        </p:nvSpPr>
        <p:spPr>
          <a:xfrm>
            <a:off x="692949" y="527542"/>
            <a:ext cx="6922876" cy="687834"/>
          </a:xfrm>
          <a:prstGeom prst="rect">
            <a:avLst/>
          </a:prstGeom>
        </p:spPr>
        <p:txBody>
          <a:bodyPr/>
          <a:lstStyle>
            <a:lvl1pPr>
              <a:defRPr sz="2800" cap="all" spc="40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D1D681FF-F6BE-41D5-AE6C-B4110384B0F4}"/>
              </a:ext>
            </a:extLst>
          </p:cNvPr>
          <p:cNvSpPr>
            <a:spLocks noGrp="1"/>
          </p:cNvSpPr>
          <p:nvPr>
            <p:ph sz="quarter" idx="10"/>
          </p:nvPr>
        </p:nvSpPr>
        <p:spPr>
          <a:xfrm>
            <a:off x="693738" y="1128713"/>
            <a:ext cx="7654925" cy="50688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Footer Placeholder 15">
            <a:extLst>
              <a:ext uri="{FF2B5EF4-FFF2-40B4-BE49-F238E27FC236}">
                <a16:creationId xmlns:a16="http://schemas.microsoft.com/office/drawing/2014/main" id="{A60E8AF0-85D7-4035-8301-57B3B4977F94}"/>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481785BD-DC42-4BBE-8C62-BCE6F0EA47BD}"/>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1"/>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E7886D57-8CCD-43A4-AA49-E96D2EE3EB83}"/>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1036791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4-Up">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6F8B9974-85ED-46AA-8617-AC54C847B6B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205220" cy="6858001"/>
          </a:xfrm>
          <a:prstGeom prst="rect">
            <a:avLst/>
          </a:prstGeom>
        </p:spPr>
      </p:pic>
      <p:sp>
        <p:nvSpPr>
          <p:cNvPr id="2" name="Title 1">
            <a:extLst>
              <a:ext uri="{FF2B5EF4-FFF2-40B4-BE49-F238E27FC236}">
                <a16:creationId xmlns:a16="http://schemas.microsoft.com/office/drawing/2014/main" id="{EB6F28C4-DD1C-4E63-87E8-D76D85414CE0}"/>
              </a:ext>
            </a:extLst>
          </p:cNvPr>
          <p:cNvSpPr>
            <a:spLocks noGrp="1"/>
          </p:cNvSpPr>
          <p:nvPr>
            <p:ph type="title" hasCustomPrompt="1"/>
          </p:nvPr>
        </p:nvSpPr>
        <p:spPr>
          <a:xfrm>
            <a:off x="655858" y="2433312"/>
            <a:ext cx="1939480" cy="2115505"/>
          </a:xfrm>
          <a:prstGeom prst="rect">
            <a:avLst/>
          </a:prstGeom>
        </p:spPr>
        <p:txBody>
          <a:bodyPr anchor="ctr"/>
          <a:lstStyle>
            <a:lvl1pPr algn="ctr">
              <a:defRPr sz="2800" cap="all" spc="400" baseline="0">
                <a:solidFill>
                  <a:schemeClr val="bg1"/>
                </a:solidFill>
              </a:defRPr>
            </a:lvl1pPr>
          </a:lstStyle>
          <a:p>
            <a:r>
              <a:rPr lang="en-US" dirty="0"/>
              <a:t>Click to add title</a:t>
            </a:r>
          </a:p>
        </p:txBody>
      </p:sp>
      <p:sp>
        <p:nvSpPr>
          <p:cNvPr id="14" name="Picture Placeholder 9">
            <a:extLst>
              <a:ext uri="{FF2B5EF4-FFF2-40B4-BE49-F238E27FC236}">
                <a16:creationId xmlns:a16="http://schemas.microsoft.com/office/drawing/2014/main" id="{3987B23C-61B9-4A48-AD36-5E284812C449}"/>
              </a:ext>
            </a:extLst>
          </p:cNvPr>
          <p:cNvSpPr>
            <a:spLocks noGrp="1"/>
          </p:cNvSpPr>
          <p:nvPr>
            <p:ph type="pic" sz="quarter" idx="16" hasCustomPrompt="1"/>
          </p:nvPr>
        </p:nvSpPr>
        <p:spPr>
          <a:xfrm>
            <a:off x="3088220" y="2599422"/>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0" name="Picture Placeholder 9">
            <a:extLst>
              <a:ext uri="{FF2B5EF4-FFF2-40B4-BE49-F238E27FC236}">
                <a16:creationId xmlns:a16="http://schemas.microsoft.com/office/drawing/2014/main" id="{CCBD4661-3D71-432B-9308-D2D085BDDDC2}"/>
              </a:ext>
            </a:extLst>
          </p:cNvPr>
          <p:cNvSpPr>
            <a:spLocks noGrp="1"/>
          </p:cNvSpPr>
          <p:nvPr>
            <p:ph type="pic" sz="quarter" idx="15" hasCustomPrompt="1"/>
          </p:nvPr>
        </p:nvSpPr>
        <p:spPr>
          <a:xfrm>
            <a:off x="5190425"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7" name="Picture Placeholder 9">
            <a:extLst>
              <a:ext uri="{FF2B5EF4-FFF2-40B4-BE49-F238E27FC236}">
                <a16:creationId xmlns:a16="http://schemas.microsoft.com/office/drawing/2014/main" id="{F89712B5-4C74-4247-B444-43F116D582EB}"/>
              </a:ext>
            </a:extLst>
          </p:cNvPr>
          <p:cNvSpPr>
            <a:spLocks noGrp="1"/>
          </p:cNvSpPr>
          <p:nvPr>
            <p:ph type="pic" sz="quarter" idx="18" hasCustomPrompt="1"/>
          </p:nvPr>
        </p:nvSpPr>
        <p:spPr>
          <a:xfrm>
            <a:off x="7291629"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6" name="Picture Placeholder 9">
            <a:extLst>
              <a:ext uri="{FF2B5EF4-FFF2-40B4-BE49-F238E27FC236}">
                <a16:creationId xmlns:a16="http://schemas.microsoft.com/office/drawing/2014/main" id="{33EE5A9D-21AC-4735-98D7-42551FA2C58E}"/>
              </a:ext>
            </a:extLst>
          </p:cNvPr>
          <p:cNvSpPr>
            <a:spLocks noGrp="1"/>
          </p:cNvSpPr>
          <p:nvPr>
            <p:ph type="pic" sz="quarter" idx="17" hasCustomPrompt="1"/>
          </p:nvPr>
        </p:nvSpPr>
        <p:spPr>
          <a:xfrm>
            <a:off x="9387443"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8" name="Oval 17">
            <a:extLst>
              <a:ext uri="{FF2B5EF4-FFF2-40B4-BE49-F238E27FC236}">
                <a16:creationId xmlns:a16="http://schemas.microsoft.com/office/drawing/2014/main" id="{5EDBA775-4308-4BDB-B966-8167F3D04FF5}"/>
              </a:ext>
              <a:ext uri="{C183D7F6-B498-43B3-948B-1728B52AA6E4}">
                <adec:decorative xmlns:adec="http://schemas.microsoft.com/office/drawing/2017/decorative" val="1"/>
              </a:ext>
            </a:extLst>
          </p:cNvPr>
          <p:cNvSpPr/>
          <p:nvPr userDrawn="1"/>
        </p:nvSpPr>
        <p:spPr>
          <a:xfrm>
            <a:off x="2975041" y="2486242"/>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BDDB0B0-BDCD-459F-AF20-19E1A7217639}"/>
              </a:ext>
              <a:ext uri="{C183D7F6-B498-43B3-948B-1728B52AA6E4}">
                <adec:decorative xmlns:adec="http://schemas.microsoft.com/office/drawing/2017/decorative" val="1"/>
              </a:ext>
            </a:extLst>
          </p:cNvPr>
          <p:cNvSpPr/>
          <p:nvPr userDrawn="1"/>
        </p:nvSpPr>
        <p:spPr>
          <a:xfrm>
            <a:off x="5077246"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69A8E9D1-9673-42D1-A573-05CDC9EF884A}"/>
              </a:ext>
              <a:ext uri="{C183D7F6-B498-43B3-948B-1728B52AA6E4}">
                <adec:decorative xmlns:adec="http://schemas.microsoft.com/office/drawing/2017/decorative" val="1"/>
              </a:ext>
            </a:extLst>
          </p:cNvPr>
          <p:cNvSpPr/>
          <p:nvPr userDrawn="1"/>
        </p:nvSpPr>
        <p:spPr>
          <a:xfrm>
            <a:off x="7178450"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2F851C1-89A7-44A6-8617-10C435FCD396}"/>
              </a:ext>
              <a:ext uri="{C183D7F6-B498-43B3-948B-1728B52AA6E4}">
                <adec:decorative xmlns:adec="http://schemas.microsoft.com/office/drawing/2017/decorative" val="1"/>
              </a:ext>
            </a:extLst>
          </p:cNvPr>
          <p:cNvSpPr/>
          <p:nvPr userDrawn="1"/>
        </p:nvSpPr>
        <p:spPr>
          <a:xfrm>
            <a:off x="9274264"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14">
            <a:extLst>
              <a:ext uri="{FF2B5EF4-FFF2-40B4-BE49-F238E27FC236}">
                <a16:creationId xmlns:a16="http://schemas.microsoft.com/office/drawing/2014/main" id="{11C9BE46-D000-4DE5-8AD9-6BFAD927A014}"/>
              </a:ext>
            </a:extLst>
          </p:cNvPr>
          <p:cNvSpPr>
            <a:spLocks noGrp="1"/>
          </p:cNvSpPr>
          <p:nvPr>
            <p:ph type="body" sz="quarter" idx="19" hasCustomPrompt="1"/>
          </p:nvPr>
        </p:nvSpPr>
        <p:spPr>
          <a:xfrm>
            <a:off x="2796727"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26" name="Text Placeholder 14">
            <a:extLst>
              <a:ext uri="{FF2B5EF4-FFF2-40B4-BE49-F238E27FC236}">
                <a16:creationId xmlns:a16="http://schemas.microsoft.com/office/drawing/2014/main" id="{5773EC03-0830-4EAE-A7B0-38902833DC2F}"/>
              </a:ext>
            </a:extLst>
          </p:cNvPr>
          <p:cNvSpPr>
            <a:spLocks noGrp="1"/>
          </p:cNvSpPr>
          <p:nvPr>
            <p:ph type="body" sz="quarter" idx="20" hasCustomPrompt="1"/>
          </p:nvPr>
        </p:nvSpPr>
        <p:spPr>
          <a:xfrm>
            <a:off x="2896865"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27" name="Text Placeholder 14">
            <a:extLst>
              <a:ext uri="{FF2B5EF4-FFF2-40B4-BE49-F238E27FC236}">
                <a16:creationId xmlns:a16="http://schemas.microsoft.com/office/drawing/2014/main" id="{32E4889E-0745-4713-90D8-432A681AFCE4}"/>
              </a:ext>
            </a:extLst>
          </p:cNvPr>
          <p:cNvSpPr>
            <a:spLocks noGrp="1"/>
          </p:cNvSpPr>
          <p:nvPr>
            <p:ph type="body" sz="quarter" idx="21" hasCustomPrompt="1"/>
          </p:nvPr>
        </p:nvSpPr>
        <p:spPr>
          <a:xfrm>
            <a:off x="4898932"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28" name="Text Placeholder 14">
            <a:extLst>
              <a:ext uri="{FF2B5EF4-FFF2-40B4-BE49-F238E27FC236}">
                <a16:creationId xmlns:a16="http://schemas.microsoft.com/office/drawing/2014/main" id="{BFD869E7-29DA-4FEB-AB84-1C1FC3ABAE30}"/>
              </a:ext>
            </a:extLst>
          </p:cNvPr>
          <p:cNvSpPr>
            <a:spLocks noGrp="1"/>
          </p:cNvSpPr>
          <p:nvPr>
            <p:ph type="body" sz="quarter" idx="22" hasCustomPrompt="1"/>
          </p:nvPr>
        </p:nvSpPr>
        <p:spPr>
          <a:xfrm>
            <a:off x="4999070"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0" name="Text Placeholder 14">
            <a:extLst>
              <a:ext uri="{FF2B5EF4-FFF2-40B4-BE49-F238E27FC236}">
                <a16:creationId xmlns:a16="http://schemas.microsoft.com/office/drawing/2014/main" id="{9E68119B-CDCA-4341-8772-2C5BF80B4E40}"/>
              </a:ext>
            </a:extLst>
          </p:cNvPr>
          <p:cNvSpPr>
            <a:spLocks noGrp="1"/>
          </p:cNvSpPr>
          <p:nvPr>
            <p:ph type="body" sz="quarter" idx="23" hasCustomPrompt="1"/>
          </p:nvPr>
        </p:nvSpPr>
        <p:spPr>
          <a:xfrm>
            <a:off x="7000136" y="4435751"/>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31" name="Text Placeholder 14">
            <a:extLst>
              <a:ext uri="{FF2B5EF4-FFF2-40B4-BE49-F238E27FC236}">
                <a16:creationId xmlns:a16="http://schemas.microsoft.com/office/drawing/2014/main" id="{303A31BF-223A-44A5-84FD-7281FF2E4CD4}"/>
              </a:ext>
            </a:extLst>
          </p:cNvPr>
          <p:cNvSpPr>
            <a:spLocks noGrp="1"/>
          </p:cNvSpPr>
          <p:nvPr>
            <p:ph type="body" sz="quarter" idx="24" hasCustomPrompt="1"/>
          </p:nvPr>
        </p:nvSpPr>
        <p:spPr>
          <a:xfrm>
            <a:off x="7100274"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2" name="Text Placeholder 14">
            <a:extLst>
              <a:ext uri="{FF2B5EF4-FFF2-40B4-BE49-F238E27FC236}">
                <a16:creationId xmlns:a16="http://schemas.microsoft.com/office/drawing/2014/main" id="{666E1F4A-0D75-4B8E-A181-DBEB50FB1D60}"/>
              </a:ext>
            </a:extLst>
          </p:cNvPr>
          <p:cNvSpPr>
            <a:spLocks noGrp="1"/>
          </p:cNvSpPr>
          <p:nvPr>
            <p:ph type="body" sz="quarter" idx="25" hasCustomPrompt="1"/>
          </p:nvPr>
        </p:nvSpPr>
        <p:spPr>
          <a:xfrm>
            <a:off x="9095950"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33" name="Text Placeholder 14">
            <a:extLst>
              <a:ext uri="{FF2B5EF4-FFF2-40B4-BE49-F238E27FC236}">
                <a16:creationId xmlns:a16="http://schemas.microsoft.com/office/drawing/2014/main" id="{5EAE80D5-B799-4807-8F81-22C4218233DF}"/>
              </a:ext>
            </a:extLst>
          </p:cNvPr>
          <p:cNvSpPr>
            <a:spLocks noGrp="1"/>
          </p:cNvSpPr>
          <p:nvPr>
            <p:ph type="body" sz="quarter" idx="26" hasCustomPrompt="1"/>
          </p:nvPr>
        </p:nvSpPr>
        <p:spPr>
          <a:xfrm>
            <a:off x="9196088"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9" name="Footer Placeholder 15">
            <a:extLst>
              <a:ext uri="{FF2B5EF4-FFF2-40B4-BE49-F238E27FC236}">
                <a16:creationId xmlns:a16="http://schemas.microsoft.com/office/drawing/2014/main" id="{6F4437FE-F08F-4311-B53A-88E2B729B74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40" name="Slide Number Placeholder 16">
            <a:extLst>
              <a:ext uri="{FF2B5EF4-FFF2-40B4-BE49-F238E27FC236}">
                <a16:creationId xmlns:a16="http://schemas.microsoft.com/office/drawing/2014/main" id="{D0901035-50AC-4DE0-9A34-AAA61EC10E1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41" name="Date Placeholder 14">
            <a:extLst>
              <a:ext uri="{FF2B5EF4-FFF2-40B4-BE49-F238E27FC236}">
                <a16:creationId xmlns:a16="http://schemas.microsoft.com/office/drawing/2014/main" id="{5FDD3145-ADE2-4744-AF2E-9C8074C85841}"/>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41914450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The Team 8-Up">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A79A51B-CC7A-4B36-B457-AF323638813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205220" cy="6858001"/>
          </a:xfrm>
          <a:prstGeom prst="rect">
            <a:avLst/>
          </a:prstGeom>
        </p:spPr>
      </p:pic>
      <p:sp>
        <p:nvSpPr>
          <p:cNvPr id="2" name="Title 1">
            <a:extLst>
              <a:ext uri="{FF2B5EF4-FFF2-40B4-BE49-F238E27FC236}">
                <a16:creationId xmlns:a16="http://schemas.microsoft.com/office/drawing/2014/main" id="{0E019BE9-6149-434A-B185-EE7434112622}"/>
              </a:ext>
            </a:extLst>
          </p:cNvPr>
          <p:cNvSpPr>
            <a:spLocks noGrp="1"/>
          </p:cNvSpPr>
          <p:nvPr>
            <p:ph type="title" hasCustomPrompt="1"/>
          </p:nvPr>
        </p:nvSpPr>
        <p:spPr>
          <a:xfrm>
            <a:off x="661216" y="2375820"/>
            <a:ext cx="1939480" cy="2218499"/>
          </a:xfrm>
          <a:prstGeom prst="rect">
            <a:avLst/>
          </a:prstGeom>
        </p:spPr>
        <p:txBody>
          <a:bodyPr anchor="ctr"/>
          <a:lstStyle>
            <a:lvl1pPr algn="ctr">
              <a:lnSpc>
                <a:spcPct val="90000"/>
              </a:lnSpc>
              <a:spcBef>
                <a:spcPts val="1000"/>
              </a:spcBef>
              <a:defRPr sz="2800" cap="all" spc="400" baseline="0">
                <a:solidFill>
                  <a:schemeClr val="bg1"/>
                </a:solidFill>
              </a:defRPr>
            </a:lvl1pPr>
          </a:lstStyle>
          <a:p>
            <a:r>
              <a:rPr lang="en-US" dirty="0"/>
              <a:t>Click to add title</a:t>
            </a:r>
          </a:p>
        </p:txBody>
      </p:sp>
      <p:sp>
        <p:nvSpPr>
          <p:cNvPr id="34" name="Picture Placeholder 9">
            <a:extLst>
              <a:ext uri="{FF2B5EF4-FFF2-40B4-BE49-F238E27FC236}">
                <a16:creationId xmlns:a16="http://schemas.microsoft.com/office/drawing/2014/main" id="{18B0121B-CD0E-495B-9B36-4E88EA4A9786}"/>
              </a:ext>
              <a:ext uri="{C183D7F6-B498-43B3-948B-1728B52AA6E4}">
                <adec:decorative xmlns:adec="http://schemas.microsoft.com/office/drawing/2017/decorative" val="0"/>
              </a:ext>
            </a:extLst>
          </p:cNvPr>
          <p:cNvSpPr>
            <a:spLocks noGrp="1"/>
          </p:cNvSpPr>
          <p:nvPr>
            <p:ph type="pic" sz="quarter" idx="16" hasCustomPrompt="1"/>
          </p:nvPr>
        </p:nvSpPr>
        <p:spPr>
          <a:xfrm>
            <a:off x="3136339" y="1326925"/>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1" name="Picture Placeholder 9">
            <a:extLst>
              <a:ext uri="{FF2B5EF4-FFF2-40B4-BE49-F238E27FC236}">
                <a16:creationId xmlns:a16="http://schemas.microsoft.com/office/drawing/2014/main" id="{4508E76D-2071-4546-8DF2-405B38E2E271}"/>
              </a:ext>
            </a:extLst>
          </p:cNvPr>
          <p:cNvSpPr>
            <a:spLocks noGrp="1"/>
          </p:cNvSpPr>
          <p:nvPr>
            <p:ph type="pic" sz="quarter" idx="39" hasCustomPrompt="1"/>
          </p:nvPr>
        </p:nvSpPr>
        <p:spPr>
          <a:xfrm>
            <a:off x="5209991" y="132619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5" name="Picture Placeholder 9">
            <a:extLst>
              <a:ext uri="{FF2B5EF4-FFF2-40B4-BE49-F238E27FC236}">
                <a16:creationId xmlns:a16="http://schemas.microsoft.com/office/drawing/2014/main" id="{D319C8D5-E3A6-45C8-8A64-1C1B70C90DD1}"/>
              </a:ext>
              <a:ext uri="{C183D7F6-B498-43B3-948B-1728B52AA6E4}">
                <adec:decorative xmlns:adec="http://schemas.microsoft.com/office/drawing/2017/decorative" val="0"/>
              </a:ext>
            </a:extLst>
          </p:cNvPr>
          <p:cNvSpPr>
            <a:spLocks noGrp="1"/>
          </p:cNvSpPr>
          <p:nvPr>
            <p:ph type="pic" sz="quarter" idx="40" hasCustomPrompt="1"/>
          </p:nvPr>
        </p:nvSpPr>
        <p:spPr>
          <a:xfrm>
            <a:off x="7305041" y="133575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7" name="Picture Placeholder 9">
            <a:extLst>
              <a:ext uri="{FF2B5EF4-FFF2-40B4-BE49-F238E27FC236}">
                <a16:creationId xmlns:a16="http://schemas.microsoft.com/office/drawing/2014/main" id="{01486F31-E79E-4E60-8749-B8036B3F096A}"/>
              </a:ext>
              <a:ext uri="{C183D7F6-B498-43B3-948B-1728B52AA6E4}">
                <adec:decorative xmlns:adec="http://schemas.microsoft.com/office/drawing/2017/decorative" val="0"/>
              </a:ext>
            </a:extLst>
          </p:cNvPr>
          <p:cNvSpPr>
            <a:spLocks noGrp="1"/>
          </p:cNvSpPr>
          <p:nvPr>
            <p:ph type="pic" sz="quarter" idx="41" hasCustomPrompt="1"/>
          </p:nvPr>
        </p:nvSpPr>
        <p:spPr>
          <a:xfrm>
            <a:off x="9384248" y="132619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7" name="Oval 36">
            <a:extLst>
              <a:ext uri="{FF2B5EF4-FFF2-40B4-BE49-F238E27FC236}">
                <a16:creationId xmlns:a16="http://schemas.microsoft.com/office/drawing/2014/main" id="{8139AA92-1781-41FF-9168-9F70B1CD9FB7}"/>
              </a:ext>
              <a:ext uri="{C183D7F6-B498-43B3-948B-1728B52AA6E4}">
                <adec:decorative xmlns:adec="http://schemas.microsoft.com/office/drawing/2017/decorative" val="1"/>
              </a:ext>
            </a:extLst>
          </p:cNvPr>
          <p:cNvSpPr/>
          <p:nvPr userDrawn="1"/>
        </p:nvSpPr>
        <p:spPr>
          <a:xfrm>
            <a:off x="3031536" y="1222122"/>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 Placeholder 14">
            <a:extLst>
              <a:ext uri="{FF2B5EF4-FFF2-40B4-BE49-F238E27FC236}">
                <a16:creationId xmlns:a16="http://schemas.microsoft.com/office/drawing/2014/main" id="{5FE36F90-735E-43D7-854A-0347B805053D}"/>
              </a:ext>
            </a:extLst>
          </p:cNvPr>
          <p:cNvSpPr>
            <a:spLocks noGrp="1"/>
          </p:cNvSpPr>
          <p:nvPr>
            <p:ph type="body" sz="quarter" idx="19" hasCustomPrompt="1"/>
          </p:nvPr>
        </p:nvSpPr>
        <p:spPr>
          <a:xfrm>
            <a:off x="2796727" y="2972370"/>
            <a:ext cx="2085792" cy="274650"/>
          </a:xfrm>
          <a:prstGeom prst="rect">
            <a:avLst/>
          </a:prstGeom>
        </p:spPr>
        <p:txBody>
          <a:bodyPr/>
          <a:lstStyle>
            <a:lvl1pPr marL="0" indent="0" algn="ctr">
              <a:buNone/>
              <a:defRPr sz="1200" b="0" cap="all" spc="200" baseline="0">
                <a:solidFill>
                  <a:schemeClr val="accent6"/>
                </a:solidFill>
                <a:latin typeface="+mj-lt"/>
              </a:defRPr>
            </a:lvl1pPr>
          </a:lstStyle>
          <a:p>
            <a:pPr lvl="0"/>
            <a:r>
              <a:rPr lang="en-US" dirty="0"/>
              <a:t>Add Name</a:t>
            </a:r>
          </a:p>
        </p:txBody>
      </p:sp>
      <p:sp>
        <p:nvSpPr>
          <p:cNvPr id="42" name="Text Placeholder 14">
            <a:extLst>
              <a:ext uri="{FF2B5EF4-FFF2-40B4-BE49-F238E27FC236}">
                <a16:creationId xmlns:a16="http://schemas.microsoft.com/office/drawing/2014/main" id="{2D0125FE-7543-4B0C-8C50-D4F2949EE8A0}"/>
              </a:ext>
            </a:extLst>
          </p:cNvPr>
          <p:cNvSpPr>
            <a:spLocks noGrp="1"/>
          </p:cNvSpPr>
          <p:nvPr>
            <p:ph type="body" sz="quarter" idx="20" hasCustomPrompt="1"/>
          </p:nvPr>
        </p:nvSpPr>
        <p:spPr>
          <a:xfrm>
            <a:off x="2896865"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3" name="Text Placeholder 14">
            <a:extLst>
              <a:ext uri="{FF2B5EF4-FFF2-40B4-BE49-F238E27FC236}">
                <a16:creationId xmlns:a16="http://schemas.microsoft.com/office/drawing/2014/main" id="{839FFFF4-4A0D-40BD-B34D-CD03D03FBEC4}"/>
              </a:ext>
            </a:extLst>
          </p:cNvPr>
          <p:cNvSpPr>
            <a:spLocks noGrp="1"/>
          </p:cNvSpPr>
          <p:nvPr>
            <p:ph type="body" sz="quarter" idx="21" hasCustomPrompt="1"/>
          </p:nvPr>
        </p:nvSpPr>
        <p:spPr>
          <a:xfrm>
            <a:off x="4898932" y="2972370"/>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4" name="Text Placeholder 14">
            <a:extLst>
              <a:ext uri="{FF2B5EF4-FFF2-40B4-BE49-F238E27FC236}">
                <a16:creationId xmlns:a16="http://schemas.microsoft.com/office/drawing/2014/main" id="{2697A53A-8491-4753-901E-02236DC0D5C4}"/>
              </a:ext>
            </a:extLst>
          </p:cNvPr>
          <p:cNvSpPr>
            <a:spLocks noGrp="1"/>
          </p:cNvSpPr>
          <p:nvPr>
            <p:ph type="body" sz="quarter" idx="22" hasCustomPrompt="1"/>
          </p:nvPr>
        </p:nvSpPr>
        <p:spPr>
          <a:xfrm>
            <a:off x="4999070"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5" name="Text Placeholder 14">
            <a:extLst>
              <a:ext uri="{FF2B5EF4-FFF2-40B4-BE49-F238E27FC236}">
                <a16:creationId xmlns:a16="http://schemas.microsoft.com/office/drawing/2014/main" id="{A51D26D1-89AE-43E7-8F1B-E28B18019F84}"/>
              </a:ext>
            </a:extLst>
          </p:cNvPr>
          <p:cNvSpPr>
            <a:spLocks noGrp="1"/>
          </p:cNvSpPr>
          <p:nvPr>
            <p:ph type="body" sz="quarter" idx="23" hasCustomPrompt="1"/>
          </p:nvPr>
        </p:nvSpPr>
        <p:spPr>
          <a:xfrm>
            <a:off x="7000136" y="2972538"/>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6" name="Text Placeholder 14">
            <a:extLst>
              <a:ext uri="{FF2B5EF4-FFF2-40B4-BE49-F238E27FC236}">
                <a16:creationId xmlns:a16="http://schemas.microsoft.com/office/drawing/2014/main" id="{0191059F-A4F0-4F1C-8237-308B7AD3F97D}"/>
              </a:ext>
            </a:extLst>
          </p:cNvPr>
          <p:cNvSpPr>
            <a:spLocks noGrp="1"/>
          </p:cNvSpPr>
          <p:nvPr>
            <p:ph type="body" sz="quarter" idx="24" hasCustomPrompt="1"/>
          </p:nvPr>
        </p:nvSpPr>
        <p:spPr>
          <a:xfrm>
            <a:off x="7100274"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7" name="Text Placeholder 14">
            <a:extLst>
              <a:ext uri="{FF2B5EF4-FFF2-40B4-BE49-F238E27FC236}">
                <a16:creationId xmlns:a16="http://schemas.microsoft.com/office/drawing/2014/main" id="{CFCD3D62-2515-40AC-A8A1-F7786244B36F}"/>
              </a:ext>
            </a:extLst>
          </p:cNvPr>
          <p:cNvSpPr>
            <a:spLocks noGrp="1"/>
          </p:cNvSpPr>
          <p:nvPr>
            <p:ph type="body" sz="quarter" idx="25" hasCustomPrompt="1"/>
          </p:nvPr>
        </p:nvSpPr>
        <p:spPr>
          <a:xfrm>
            <a:off x="9095950" y="2972370"/>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8" name="Text Placeholder 14">
            <a:extLst>
              <a:ext uri="{FF2B5EF4-FFF2-40B4-BE49-F238E27FC236}">
                <a16:creationId xmlns:a16="http://schemas.microsoft.com/office/drawing/2014/main" id="{96332DF1-A140-4DDE-9D59-EEF6D503A8D7}"/>
              </a:ext>
            </a:extLst>
          </p:cNvPr>
          <p:cNvSpPr>
            <a:spLocks noGrp="1"/>
          </p:cNvSpPr>
          <p:nvPr>
            <p:ph type="body" sz="quarter" idx="26" hasCustomPrompt="1"/>
          </p:nvPr>
        </p:nvSpPr>
        <p:spPr>
          <a:xfrm>
            <a:off x="9196088"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97" name="Picture Placeholder 9">
            <a:extLst>
              <a:ext uri="{FF2B5EF4-FFF2-40B4-BE49-F238E27FC236}">
                <a16:creationId xmlns:a16="http://schemas.microsoft.com/office/drawing/2014/main" id="{74EEDA10-EB71-4CAE-80C3-9C8B46E6DF07}"/>
              </a:ext>
            </a:extLst>
          </p:cNvPr>
          <p:cNvSpPr>
            <a:spLocks noGrp="1"/>
          </p:cNvSpPr>
          <p:nvPr>
            <p:ph type="pic" sz="quarter" idx="42" hasCustomPrompt="1"/>
          </p:nvPr>
        </p:nvSpPr>
        <p:spPr>
          <a:xfrm>
            <a:off x="3136338" y="3967833"/>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99" name="Picture Placeholder 9">
            <a:extLst>
              <a:ext uri="{FF2B5EF4-FFF2-40B4-BE49-F238E27FC236}">
                <a16:creationId xmlns:a16="http://schemas.microsoft.com/office/drawing/2014/main" id="{B9B031BF-4314-4A3C-B53C-3958CC4E6228}"/>
              </a:ext>
            </a:extLst>
          </p:cNvPr>
          <p:cNvSpPr>
            <a:spLocks noGrp="1"/>
          </p:cNvSpPr>
          <p:nvPr>
            <p:ph type="pic" sz="quarter" idx="43" hasCustomPrompt="1"/>
          </p:nvPr>
        </p:nvSpPr>
        <p:spPr>
          <a:xfrm>
            <a:off x="5209990" y="396710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1" name="Picture Placeholder 9">
            <a:extLst>
              <a:ext uri="{FF2B5EF4-FFF2-40B4-BE49-F238E27FC236}">
                <a16:creationId xmlns:a16="http://schemas.microsoft.com/office/drawing/2014/main" id="{BC693B9A-3B30-4605-8EB8-2F155D0A4D7C}"/>
              </a:ext>
            </a:extLst>
          </p:cNvPr>
          <p:cNvSpPr>
            <a:spLocks noGrp="1"/>
          </p:cNvSpPr>
          <p:nvPr>
            <p:ph type="pic" sz="quarter" idx="44" hasCustomPrompt="1"/>
          </p:nvPr>
        </p:nvSpPr>
        <p:spPr>
          <a:xfrm>
            <a:off x="7305040" y="397666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3" name="Picture Placeholder 9">
            <a:extLst>
              <a:ext uri="{FF2B5EF4-FFF2-40B4-BE49-F238E27FC236}">
                <a16:creationId xmlns:a16="http://schemas.microsoft.com/office/drawing/2014/main" id="{B4CC215D-FD31-4423-900D-14FF4F457AFA}"/>
              </a:ext>
            </a:extLst>
          </p:cNvPr>
          <p:cNvSpPr>
            <a:spLocks noGrp="1"/>
          </p:cNvSpPr>
          <p:nvPr>
            <p:ph type="pic" sz="quarter" idx="45" hasCustomPrompt="1"/>
          </p:nvPr>
        </p:nvSpPr>
        <p:spPr>
          <a:xfrm>
            <a:off x="9384247" y="396710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73" name="Text Placeholder 14">
            <a:extLst>
              <a:ext uri="{FF2B5EF4-FFF2-40B4-BE49-F238E27FC236}">
                <a16:creationId xmlns:a16="http://schemas.microsoft.com/office/drawing/2014/main" id="{D4954E76-6CE5-4657-B73B-9875EBBEE003}"/>
              </a:ext>
            </a:extLst>
          </p:cNvPr>
          <p:cNvSpPr>
            <a:spLocks noGrp="1"/>
          </p:cNvSpPr>
          <p:nvPr>
            <p:ph type="body" sz="quarter" idx="31" hasCustomPrompt="1"/>
          </p:nvPr>
        </p:nvSpPr>
        <p:spPr>
          <a:xfrm>
            <a:off x="2796727"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4" name="Text Placeholder 14">
            <a:extLst>
              <a:ext uri="{FF2B5EF4-FFF2-40B4-BE49-F238E27FC236}">
                <a16:creationId xmlns:a16="http://schemas.microsoft.com/office/drawing/2014/main" id="{E361B92F-F111-450A-A880-C34503792307}"/>
              </a:ext>
            </a:extLst>
          </p:cNvPr>
          <p:cNvSpPr>
            <a:spLocks noGrp="1"/>
          </p:cNvSpPr>
          <p:nvPr>
            <p:ph type="body" sz="quarter" idx="32" hasCustomPrompt="1"/>
          </p:nvPr>
        </p:nvSpPr>
        <p:spPr>
          <a:xfrm>
            <a:off x="2896865"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5" name="Text Placeholder 14">
            <a:extLst>
              <a:ext uri="{FF2B5EF4-FFF2-40B4-BE49-F238E27FC236}">
                <a16:creationId xmlns:a16="http://schemas.microsoft.com/office/drawing/2014/main" id="{375C0FEC-10E7-43EA-953F-8CB9B43D05D4}"/>
              </a:ext>
            </a:extLst>
          </p:cNvPr>
          <p:cNvSpPr>
            <a:spLocks noGrp="1"/>
          </p:cNvSpPr>
          <p:nvPr>
            <p:ph type="body" sz="quarter" idx="33" hasCustomPrompt="1"/>
          </p:nvPr>
        </p:nvSpPr>
        <p:spPr>
          <a:xfrm>
            <a:off x="4898932"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6" name="Text Placeholder 14">
            <a:extLst>
              <a:ext uri="{FF2B5EF4-FFF2-40B4-BE49-F238E27FC236}">
                <a16:creationId xmlns:a16="http://schemas.microsoft.com/office/drawing/2014/main" id="{84B1D0A0-DE01-44D1-9B3D-C05DBE9FF754}"/>
              </a:ext>
            </a:extLst>
          </p:cNvPr>
          <p:cNvSpPr>
            <a:spLocks noGrp="1"/>
          </p:cNvSpPr>
          <p:nvPr>
            <p:ph type="body" sz="quarter" idx="34" hasCustomPrompt="1"/>
          </p:nvPr>
        </p:nvSpPr>
        <p:spPr>
          <a:xfrm>
            <a:off x="4999070"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7" name="Text Placeholder 14">
            <a:extLst>
              <a:ext uri="{FF2B5EF4-FFF2-40B4-BE49-F238E27FC236}">
                <a16:creationId xmlns:a16="http://schemas.microsoft.com/office/drawing/2014/main" id="{DB6914BB-9516-4473-A02F-1A325FA7EF4F}"/>
              </a:ext>
            </a:extLst>
          </p:cNvPr>
          <p:cNvSpPr>
            <a:spLocks noGrp="1"/>
          </p:cNvSpPr>
          <p:nvPr>
            <p:ph type="body" sz="quarter" idx="35" hasCustomPrompt="1"/>
          </p:nvPr>
        </p:nvSpPr>
        <p:spPr>
          <a:xfrm>
            <a:off x="7000136" y="5587475"/>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8" name="Text Placeholder 14">
            <a:extLst>
              <a:ext uri="{FF2B5EF4-FFF2-40B4-BE49-F238E27FC236}">
                <a16:creationId xmlns:a16="http://schemas.microsoft.com/office/drawing/2014/main" id="{FEE30418-F1D4-4D16-A984-FAA6CA0C74BF}"/>
              </a:ext>
            </a:extLst>
          </p:cNvPr>
          <p:cNvSpPr>
            <a:spLocks noGrp="1"/>
          </p:cNvSpPr>
          <p:nvPr>
            <p:ph type="body" sz="quarter" idx="36" hasCustomPrompt="1"/>
          </p:nvPr>
        </p:nvSpPr>
        <p:spPr>
          <a:xfrm>
            <a:off x="7100274"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9" name="Text Placeholder 14">
            <a:extLst>
              <a:ext uri="{FF2B5EF4-FFF2-40B4-BE49-F238E27FC236}">
                <a16:creationId xmlns:a16="http://schemas.microsoft.com/office/drawing/2014/main" id="{6D336D9D-1BA1-44AE-96D0-3ABDA2E02FB5}"/>
              </a:ext>
            </a:extLst>
          </p:cNvPr>
          <p:cNvSpPr>
            <a:spLocks noGrp="1"/>
          </p:cNvSpPr>
          <p:nvPr>
            <p:ph type="body" sz="quarter" idx="37" hasCustomPrompt="1"/>
          </p:nvPr>
        </p:nvSpPr>
        <p:spPr>
          <a:xfrm>
            <a:off x="9095950"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80" name="Text Placeholder 14">
            <a:extLst>
              <a:ext uri="{FF2B5EF4-FFF2-40B4-BE49-F238E27FC236}">
                <a16:creationId xmlns:a16="http://schemas.microsoft.com/office/drawing/2014/main" id="{6CFC9B87-2AEB-414D-90C4-B7F8F4AA9080}"/>
              </a:ext>
            </a:extLst>
          </p:cNvPr>
          <p:cNvSpPr>
            <a:spLocks noGrp="1"/>
          </p:cNvSpPr>
          <p:nvPr>
            <p:ph type="body" sz="quarter" idx="38" hasCustomPrompt="1"/>
          </p:nvPr>
        </p:nvSpPr>
        <p:spPr>
          <a:xfrm>
            <a:off x="9192018" y="5813275"/>
            <a:ext cx="1885515"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82" name="Oval 81">
            <a:extLst>
              <a:ext uri="{FF2B5EF4-FFF2-40B4-BE49-F238E27FC236}">
                <a16:creationId xmlns:a16="http://schemas.microsoft.com/office/drawing/2014/main" id="{9DC42105-8FBF-4317-8822-399B1F791ABF}"/>
              </a:ext>
              <a:ext uri="{C183D7F6-B498-43B3-948B-1728B52AA6E4}">
                <adec:decorative xmlns:adec="http://schemas.microsoft.com/office/drawing/2017/decorative" val="1"/>
              </a:ext>
            </a:extLst>
          </p:cNvPr>
          <p:cNvSpPr/>
          <p:nvPr userDrawn="1"/>
        </p:nvSpPr>
        <p:spPr>
          <a:xfrm>
            <a:off x="5105188" y="122138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FF2B5EF4-FFF2-40B4-BE49-F238E27FC236}">
                <a16:creationId xmlns:a16="http://schemas.microsoft.com/office/drawing/2014/main" id="{644C80F9-E615-4699-A719-131E62011769}"/>
              </a:ext>
              <a:ext uri="{C183D7F6-B498-43B3-948B-1728B52AA6E4}">
                <adec:decorative xmlns:adec="http://schemas.microsoft.com/office/drawing/2017/decorative" val="1"/>
              </a:ext>
            </a:extLst>
          </p:cNvPr>
          <p:cNvSpPr/>
          <p:nvPr userDrawn="1"/>
        </p:nvSpPr>
        <p:spPr>
          <a:xfrm>
            <a:off x="7200238" y="123094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Oval 87">
            <a:extLst>
              <a:ext uri="{FF2B5EF4-FFF2-40B4-BE49-F238E27FC236}">
                <a16:creationId xmlns:a16="http://schemas.microsoft.com/office/drawing/2014/main" id="{191882A0-07C5-40D6-9520-02882775B26A}"/>
              </a:ext>
              <a:ext uri="{C183D7F6-B498-43B3-948B-1728B52AA6E4}">
                <adec:decorative xmlns:adec="http://schemas.microsoft.com/office/drawing/2017/decorative" val="1"/>
              </a:ext>
            </a:extLst>
          </p:cNvPr>
          <p:cNvSpPr/>
          <p:nvPr userDrawn="1"/>
        </p:nvSpPr>
        <p:spPr>
          <a:xfrm>
            <a:off x="9279445" y="122138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97">
            <a:extLst>
              <a:ext uri="{FF2B5EF4-FFF2-40B4-BE49-F238E27FC236}">
                <a16:creationId xmlns:a16="http://schemas.microsoft.com/office/drawing/2014/main" id="{242E90BB-F1EA-466F-939C-623189DF3ADD}"/>
              </a:ext>
              <a:ext uri="{C183D7F6-B498-43B3-948B-1728B52AA6E4}">
                <adec:decorative xmlns:adec="http://schemas.microsoft.com/office/drawing/2017/decorative" val="1"/>
              </a:ext>
            </a:extLst>
          </p:cNvPr>
          <p:cNvSpPr/>
          <p:nvPr userDrawn="1"/>
        </p:nvSpPr>
        <p:spPr>
          <a:xfrm>
            <a:off x="3031535" y="3863030"/>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CBBFD36F-B307-4513-ABAD-4A02FF737176}"/>
              </a:ext>
              <a:ext uri="{C183D7F6-B498-43B3-948B-1728B52AA6E4}">
                <adec:decorative xmlns:adec="http://schemas.microsoft.com/office/drawing/2017/decorative" val="1"/>
              </a:ext>
            </a:extLst>
          </p:cNvPr>
          <p:cNvSpPr/>
          <p:nvPr userDrawn="1"/>
        </p:nvSpPr>
        <p:spPr>
          <a:xfrm>
            <a:off x="5105187" y="386229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2E69D0B1-6D57-4A70-9C3C-F3A072AAA324}"/>
              </a:ext>
              <a:ext uri="{C183D7F6-B498-43B3-948B-1728B52AA6E4}">
                <adec:decorative xmlns:adec="http://schemas.microsoft.com/office/drawing/2017/decorative" val="1"/>
              </a:ext>
            </a:extLst>
          </p:cNvPr>
          <p:cNvSpPr/>
          <p:nvPr userDrawn="1"/>
        </p:nvSpPr>
        <p:spPr>
          <a:xfrm>
            <a:off x="7200237" y="387185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a:extLst>
              <a:ext uri="{FF2B5EF4-FFF2-40B4-BE49-F238E27FC236}">
                <a16:creationId xmlns:a16="http://schemas.microsoft.com/office/drawing/2014/main" id="{95C6593C-7D72-47FB-AACE-F8848EAFA3AB}"/>
              </a:ext>
              <a:ext uri="{C183D7F6-B498-43B3-948B-1728B52AA6E4}">
                <adec:decorative xmlns:adec="http://schemas.microsoft.com/office/drawing/2017/decorative" val="1"/>
              </a:ext>
            </a:extLst>
          </p:cNvPr>
          <p:cNvSpPr/>
          <p:nvPr userDrawn="1"/>
        </p:nvSpPr>
        <p:spPr>
          <a:xfrm>
            <a:off x="9279444" y="386229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ooter Placeholder 15">
            <a:extLst>
              <a:ext uri="{FF2B5EF4-FFF2-40B4-BE49-F238E27FC236}">
                <a16:creationId xmlns:a16="http://schemas.microsoft.com/office/drawing/2014/main" id="{75E80FB1-82CC-4144-A899-130449B1AC1C}"/>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06" name="Slide Number Placeholder 16">
            <a:extLst>
              <a:ext uri="{FF2B5EF4-FFF2-40B4-BE49-F238E27FC236}">
                <a16:creationId xmlns:a16="http://schemas.microsoft.com/office/drawing/2014/main" id="{10233900-5A86-4114-B6F5-3A0EA053C02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07" name="Date Placeholder 14">
            <a:extLst>
              <a:ext uri="{FF2B5EF4-FFF2-40B4-BE49-F238E27FC236}">
                <a16:creationId xmlns:a16="http://schemas.microsoft.com/office/drawing/2014/main" id="{FD1BC0B7-CAA7-4673-9A20-4EFEDC54FC46}"/>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18023333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50" name="Graphic 49">
            <a:extLst>
              <a:ext uri="{FF2B5EF4-FFF2-40B4-BE49-F238E27FC236}">
                <a16:creationId xmlns:a16="http://schemas.microsoft.com/office/drawing/2014/main" id="{17DE9787-F8D7-4BBC-B3C0-144EEF47302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B7F666A-7AF7-4FC6-99DD-E06ED83C2E88}"/>
              </a:ext>
            </a:extLst>
          </p:cNvPr>
          <p:cNvSpPr>
            <a:spLocks noGrp="1"/>
          </p:cNvSpPr>
          <p:nvPr>
            <p:ph type="title" hasCustomPrompt="1"/>
          </p:nvPr>
        </p:nvSpPr>
        <p:spPr>
          <a:xfrm>
            <a:off x="3131507" y="412356"/>
            <a:ext cx="5561556" cy="567670"/>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45" name="Text Placeholder 10">
            <a:extLst>
              <a:ext uri="{FF2B5EF4-FFF2-40B4-BE49-F238E27FC236}">
                <a16:creationId xmlns:a16="http://schemas.microsoft.com/office/drawing/2014/main" id="{F2A51B67-A536-47ED-9C35-D2A4CF043420}"/>
              </a:ext>
            </a:extLst>
          </p:cNvPr>
          <p:cNvSpPr>
            <a:spLocks noGrp="1"/>
          </p:cNvSpPr>
          <p:nvPr>
            <p:ph type="body" sz="quarter" idx="21" hasCustomPrompt="1"/>
          </p:nvPr>
        </p:nvSpPr>
        <p:spPr>
          <a:xfrm>
            <a:off x="930273" y="2216292"/>
            <a:ext cx="1611892" cy="1151632"/>
          </a:xfrm>
          <a:prstGeom prst="rect">
            <a:avLst/>
          </a:prstGeom>
        </p:spPr>
        <p:txBody>
          <a:bodyPr anchor="ctr"/>
          <a:lstStyle>
            <a:lvl1pPr marL="0" indent="0" algn="ctr">
              <a:lnSpc>
                <a:spcPct val="100000"/>
              </a:lnSpc>
              <a:spcBef>
                <a:spcPts val="0"/>
              </a:spcBef>
              <a:spcAft>
                <a:spcPts val="0"/>
              </a:spcAft>
              <a:buNone/>
              <a:defRPr sz="4000" cap="all" spc="400" baseline="0">
                <a:solidFill>
                  <a:schemeClr val="accent5"/>
                </a:solidFill>
                <a:latin typeface="+mj-lt"/>
              </a:defRPr>
            </a:lvl1pPr>
          </a:lstStyle>
          <a:p>
            <a:pPr lvl="0"/>
            <a:r>
              <a:rPr lang="en-US" dirty="0"/>
              <a:t>Add title</a:t>
            </a:r>
          </a:p>
        </p:txBody>
      </p:sp>
      <p:sp>
        <p:nvSpPr>
          <p:cNvPr id="49" name="Text Placeholder 10">
            <a:extLst>
              <a:ext uri="{FF2B5EF4-FFF2-40B4-BE49-F238E27FC236}">
                <a16:creationId xmlns:a16="http://schemas.microsoft.com/office/drawing/2014/main" id="{22B9C39F-D011-4AC3-A4D5-F61A1CB3650B}"/>
              </a:ext>
            </a:extLst>
          </p:cNvPr>
          <p:cNvSpPr>
            <a:spLocks noGrp="1"/>
          </p:cNvSpPr>
          <p:nvPr>
            <p:ph type="body" sz="quarter" idx="22" hasCustomPrompt="1"/>
          </p:nvPr>
        </p:nvSpPr>
        <p:spPr>
          <a:xfrm>
            <a:off x="3613801"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6">
                    <a:lumMod val="75000"/>
                  </a:schemeClr>
                </a:solidFill>
                <a:latin typeface="+mj-lt"/>
              </a:defRPr>
            </a:lvl1pPr>
          </a:lstStyle>
          <a:p>
            <a:pPr lvl="0"/>
            <a:r>
              <a:rPr lang="en-US" dirty="0"/>
              <a:t>Add title</a:t>
            </a:r>
          </a:p>
        </p:txBody>
      </p:sp>
      <p:sp>
        <p:nvSpPr>
          <p:cNvPr id="47" name="Text Placeholder 10">
            <a:extLst>
              <a:ext uri="{FF2B5EF4-FFF2-40B4-BE49-F238E27FC236}">
                <a16:creationId xmlns:a16="http://schemas.microsoft.com/office/drawing/2014/main" id="{4ACDF114-02BD-4A37-9BE7-AA8094B7CD20}"/>
              </a:ext>
            </a:extLst>
          </p:cNvPr>
          <p:cNvSpPr>
            <a:spLocks noGrp="1"/>
          </p:cNvSpPr>
          <p:nvPr>
            <p:ph type="body" sz="quarter" idx="23" hasCustomPrompt="1"/>
          </p:nvPr>
        </p:nvSpPr>
        <p:spPr>
          <a:xfrm>
            <a:off x="6297329"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1">
                    <a:lumMod val="50000"/>
                    <a:lumOff val="50000"/>
                  </a:schemeClr>
                </a:solidFill>
                <a:latin typeface="+mj-lt"/>
              </a:defRPr>
            </a:lvl1pPr>
          </a:lstStyle>
          <a:p>
            <a:pPr lvl="0"/>
            <a:r>
              <a:rPr lang="en-US" dirty="0"/>
              <a:t>Add title</a:t>
            </a:r>
          </a:p>
        </p:txBody>
      </p:sp>
      <p:sp>
        <p:nvSpPr>
          <p:cNvPr id="48" name="Text Placeholder 10">
            <a:extLst>
              <a:ext uri="{FF2B5EF4-FFF2-40B4-BE49-F238E27FC236}">
                <a16:creationId xmlns:a16="http://schemas.microsoft.com/office/drawing/2014/main" id="{E3852728-C736-414F-BEC0-31AB3A704D1D}"/>
              </a:ext>
            </a:extLst>
          </p:cNvPr>
          <p:cNvSpPr>
            <a:spLocks noGrp="1"/>
          </p:cNvSpPr>
          <p:nvPr>
            <p:ph type="body" sz="quarter" idx="24" hasCustomPrompt="1"/>
          </p:nvPr>
        </p:nvSpPr>
        <p:spPr>
          <a:xfrm>
            <a:off x="8980856"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3"/>
                </a:solidFill>
                <a:latin typeface="+mj-lt"/>
              </a:defRPr>
            </a:lvl1pPr>
          </a:lstStyle>
          <a:p>
            <a:pPr lvl="0"/>
            <a:r>
              <a:rPr lang="en-US" dirty="0"/>
              <a:t>Add title</a:t>
            </a:r>
          </a:p>
        </p:txBody>
      </p:sp>
      <p:sp>
        <p:nvSpPr>
          <p:cNvPr id="37" name="Text Placeholder 14">
            <a:extLst>
              <a:ext uri="{FF2B5EF4-FFF2-40B4-BE49-F238E27FC236}">
                <a16:creationId xmlns:a16="http://schemas.microsoft.com/office/drawing/2014/main" id="{6B731840-A0DA-423D-9AD1-D542C17BA99A}"/>
              </a:ext>
            </a:extLst>
          </p:cNvPr>
          <p:cNvSpPr>
            <a:spLocks noGrp="1"/>
          </p:cNvSpPr>
          <p:nvPr>
            <p:ph type="body" sz="quarter" idx="12" hasCustomPrompt="1"/>
          </p:nvPr>
        </p:nvSpPr>
        <p:spPr>
          <a:xfrm>
            <a:off x="545026"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5"/>
                </a:solidFill>
                <a:latin typeface="+mj-lt"/>
              </a:defRPr>
            </a:lvl1pPr>
          </a:lstStyle>
          <a:p>
            <a:pPr lvl="0"/>
            <a:r>
              <a:rPr lang="en-US" dirty="0"/>
              <a:t>Click to add title</a:t>
            </a:r>
          </a:p>
        </p:txBody>
      </p:sp>
      <p:sp>
        <p:nvSpPr>
          <p:cNvPr id="38" name="Text Placeholder 14">
            <a:extLst>
              <a:ext uri="{FF2B5EF4-FFF2-40B4-BE49-F238E27FC236}">
                <a16:creationId xmlns:a16="http://schemas.microsoft.com/office/drawing/2014/main" id="{1E47A2D3-1E75-488B-A7B8-CB951C8CFBF3}"/>
              </a:ext>
            </a:extLst>
          </p:cNvPr>
          <p:cNvSpPr>
            <a:spLocks noGrp="1"/>
          </p:cNvSpPr>
          <p:nvPr>
            <p:ph type="body" sz="quarter" idx="13" hasCustomPrompt="1"/>
          </p:nvPr>
        </p:nvSpPr>
        <p:spPr>
          <a:xfrm>
            <a:off x="545026"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39" name="Text Placeholder 14">
            <a:extLst>
              <a:ext uri="{FF2B5EF4-FFF2-40B4-BE49-F238E27FC236}">
                <a16:creationId xmlns:a16="http://schemas.microsoft.com/office/drawing/2014/main" id="{2D6ADA9B-155A-4D54-8FCB-993ADEDA7934}"/>
              </a:ext>
            </a:extLst>
          </p:cNvPr>
          <p:cNvSpPr>
            <a:spLocks noGrp="1"/>
          </p:cNvSpPr>
          <p:nvPr>
            <p:ph type="body" sz="quarter" idx="15" hasCustomPrompt="1"/>
          </p:nvPr>
        </p:nvSpPr>
        <p:spPr>
          <a:xfrm>
            <a:off x="3228554"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6">
                    <a:lumMod val="75000"/>
                  </a:schemeClr>
                </a:solidFill>
                <a:latin typeface="+mj-lt"/>
              </a:defRPr>
            </a:lvl1pPr>
          </a:lstStyle>
          <a:p>
            <a:pPr lvl="0"/>
            <a:r>
              <a:rPr lang="en-US" dirty="0"/>
              <a:t>Click to add title</a:t>
            </a:r>
          </a:p>
        </p:txBody>
      </p:sp>
      <p:sp>
        <p:nvSpPr>
          <p:cNvPr id="40" name="Text Placeholder 14">
            <a:extLst>
              <a:ext uri="{FF2B5EF4-FFF2-40B4-BE49-F238E27FC236}">
                <a16:creationId xmlns:a16="http://schemas.microsoft.com/office/drawing/2014/main" id="{EF3CF6C8-7D4D-4E50-B616-0431BD4830E4}"/>
              </a:ext>
            </a:extLst>
          </p:cNvPr>
          <p:cNvSpPr>
            <a:spLocks noGrp="1"/>
          </p:cNvSpPr>
          <p:nvPr>
            <p:ph type="body" sz="quarter" idx="16" hasCustomPrompt="1"/>
          </p:nvPr>
        </p:nvSpPr>
        <p:spPr>
          <a:xfrm>
            <a:off x="3228554"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1" name="Text Placeholder 14">
            <a:extLst>
              <a:ext uri="{FF2B5EF4-FFF2-40B4-BE49-F238E27FC236}">
                <a16:creationId xmlns:a16="http://schemas.microsoft.com/office/drawing/2014/main" id="{1CDF49FC-54E3-44AE-A97C-193A25AD6CB3}"/>
              </a:ext>
            </a:extLst>
          </p:cNvPr>
          <p:cNvSpPr>
            <a:spLocks noGrp="1"/>
          </p:cNvSpPr>
          <p:nvPr>
            <p:ph type="body" sz="quarter" idx="17" hasCustomPrompt="1"/>
          </p:nvPr>
        </p:nvSpPr>
        <p:spPr>
          <a:xfrm>
            <a:off x="5912082"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1">
                    <a:lumMod val="50000"/>
                    <a:lumOff val="50000"/>
                  </a:schemeClr>
                </a:solidFill>
                <a:latin typeface="+mj-lt"/>
              </a:defRPr>
            </a:lvl1pPr>
          </a:lstStyle>
          <a:p>
            <a:pPr lvl="0"/>
            <a:r>
              <a:rPr lang="en-US" dirty="0"/>
              <a:t>Click to add title</a:t>
            </a:r>
          </a:p>
        </p:txBody>
      </p:sp>
      <p:sp>
        <p:nvSpPr>
          <p:cNvPr id="42" name="Text Placeholder 14">
            <a:extLst>
              <a:ext uri="{FF2B5EF4-FFF2-40B4-BE49-F238E27FC236}">
                <a16:creationId xmlns:a16="http://schemas.microsoft.com/office/drawing/2014/main" id="{742DE5D9-5D04-4F7F-9F34-704818185832}"/>
              </a:ext>
            </a:extLst>
          </p:cNvPr>
          <p:cNvSpPr>
            <a:spLocks noGrp="1"/>
          </p:cNvSpPr>
          <p:nvPr>
            <p:ph type="body" sz="quarter" idx="18" hasCustomPrompt="1"/>
          </p:nvPr>
        </p:nvSpPr>
        <p:spPr>
          <a:xfrm>
            <a:off x="5912082"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5F0B8140-B940-4531-9562-8D79015D9413}"/>
              </a:ext>
            </a:extLst>
          </p:cNvPr>
          <p:cNvSpPr>
            <a:spLocks noGrp="1"/>
          </p:cNvSpPr>
          <p:nvPr>
            <p:ph type="body" sz="quarter" idx="19" hasCustomPrompt="1"/>
          </p:nvPr>
        </p:nvSpPr>
        <p:spPr>
          <a:xfrm>
            <a:off x="8595609"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3"/>
                </a:solidFill>
                <a:latin typeface="+mj-lt"/>
              </a:defRPr>
            </a:lvl1pPr>
          </a:lstStyle>
          <a:p>
            <a:pPr lvl="0"/>
            <a:r>
              <a:rPr lang="en-US" dirty="0"/>
              <a:t>Click to add title</a:t>
            </a:r>
          </a:p>
        </p:txBody>
      </p:sp>
      <p:sp>
        <p:nvSpPr>
          <p:cNvPr id="44" name="Text Placeholder 14">
            <a:extLst>
              <a:ext uri="{FF2B5EF4-FFF2-40B4-BE49-F238E27FC236}">
                <a16:creationId xmlns:a16="http://schemas.microsoft.com/office/drawing/2014/main" id="{849CC034-065E-48F0-985D-B80C15200238}"/>
              </a:ext>
            </a:extLst>
          </p:cNvPr>
          <p:cNvSpPr>
            <a:spLocks noGrp="1"/>
          </p:cNvSpPr>
          <p:nvPr>
            <p:ph type="body" sz="quarter" idx="20" hasCustomPrompt="1"/>
          </p:nvPr>
        </p:nvSpPr>
        <p:spPr>
          <a:xfrm>
            <a:off x="8595609"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12" name="Footer Placeholder 15">
            <a:extLst>
              <a:ext uri="{FF2B5EF4-FFF2-40B4-BE49-F238E27FC236}">
                <a16:creationId xmlns:a16="http://schemas.microsoft.com/office/drawing/2014/main" id="{8035ED58-36EB-4147-BCAF-919ADD4DD583}"/>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7D46932B-0FD6-4226-B251-4B815461214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56763F7F-D8C0-4AC6-96D0-C445984C5CB1}"/>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73828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37" name="Graphic 36">
            <a:extLst>
              <a:ext uri="{FF2B5EF4-FFF2-40B4-BE49-F238E27FC236}">
                <a16:creationId xmlns:a16="http://schemas.microsoft.com/office/drawing/2014/main" id="{65AAE033-7EA4-4A87-A126-29FE427645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31" name="Oval 30">
            <a:extLst>
              <a:ext uri="{FF2B5EF4-FFF2-40B4-BE49-F238E27FC236}">
                <a16:creationId xmlns:a16="http://schemas.microsoft.com/office/drawing/2014/main" id="{A5F6FE17-A48F-4A3E-8719-1DE83CD6B4C5}"/>
              </a:ext>
              <a:ext uri="{C183D7F6-B498-43B3-948B-1728B52AA6E4}">
                <adec:decorative xmlns:adec="http://schemas.microsoft.com/office/drawing/2017/decorative" val="1"/>
              </a:ext>
            </a:extLst>
          </p:cNvPr>
          <p:cNvSpPr/>
          <p:nvPr userDrawn="1"/>
        </p:nvSpPr>
        <p:spPr>
          <a:xfrm>
            <a:off x="7462048" y="1199853"/>
            <a:ext cx="3929901" cy="3929901"/>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FF73882-4B79-419D-89EE-4B7CED18D9E2}"/>
              </a:ext>
            </a:extLst>
          </p:cNvPr>
          <p:cNvSpPr>
            <a:spLocks noGrp="1"/>
          </p:cNvSpPr>
          <p:nvPr>
            <p:ph type="title" hasCustomPrompt="1"/>
          </p:nvPr>
        </p:nvSpPr>
        <p:spPr>
          <a:xfrm>
            <a:off x="1021623" y="2210810"/>
            <a:ext cx="4579970" cy="538038"/>
          </a:xfrm>
          <a:prstGeom prst="rect">
            <a:avLst/>
          </a:prstGeom>
        </p:spPr>
        <p:txBody>
          <a:bodyPr/>
          <a:lstStyle>
            <a:lvl1pPr>
              <a:defRPr sz="2800" cap="all" spc="400" baseline="0">
                <a:solidFill>
                  <a:schemeClr val="accent6"/>
                </a:solidFill>
              </a:defRPr>
            </a:lvl1pPr>
          </a:lstStyle>
          <a:p>
            <a:r>
              <a:rPr lang="en-US" dirty="0"/>
              <a:t>Click to add title</a:t>
            </a:r>
          </a:p>
        </p:txBody>
      </p:sp>
      <p:sp>
        <p:nvSpPr>
          <p:cNvPr id="26" name="Text Placeholder 25">
            <a:extLst>
              <a:ext uri="{FF2B5EF4-FFF2-40B4-BE49-F238E27FC236}">
                <a16:creationId xmlns:a16="http://schemas.microsoft.com/office/drawing/2014/main" id="{EF50E1F4-245D-4104-AFDB-25D35D7C5C07}"/>
              </a:ext>
            </a:extLst>
          </p:cNvPr>
          <p:cNvSpPr>
            <a:spLocks noGrp="1"/>
          </p:cNvSpPr>
          <p:nvPr>
            <p:ph type="body" sz="quarter" idx="12" hasCustomPrompt="1"/>
          </p:nvPr>
        </p:nvSpPr>
        <p:spPr>
          <a:xfrm>
            <a:off x="1034661" y="2747550"/>
            <a:ext cx="5309918" cy="2872039"/>
          </a:xfrm>
          <a:prstGeom prst="rect">
            <a:avLst/>
          </a:prstGeom>
        </p:spPr>
        <p:txBody>
          <a:bodyPr/>
          <a:lstStyle>
            <a:lvl1pPr marL="0" indent="0" algn="l">
              <a:lnSpc>
                <a:spcPct val="150000"/>
              </a:lnSpc>
              <a:spcBef>
                <a:spcPts val="0"/>
              </a:spcBef>
              <a:buNone/>
              <a:defRPr sz="1600">
                <a:solidFill>
                  <a:schemeClr val="bg1"/>
                </a:solidFill>
              </a:defRPr>
            </a:lvl1pPr>
          </a:lstStyle>
          <a:p>
            <a:pPr lvl="0"/>
            <a:r>
              <a:rPr lang="en-US" dirty="0"/>
              <a:t>Click to add text</a:t>
            </a:r>
          </a:p>
        </p:txBody>
      </p:sp>
      <p:sp>
        <p:nvSpPr>
          <p:cNvPr id="30" name="Picture Placeholder 29">
            <a:extLst>
              <a:ext uri="{FF2B5EF4-FFF2-40B4-BE49-F238E27FC236}">
                <a16:creationId xmlns:a16="http://schemas.microsoft.com/office/drawing/2014/main" id="{73A2FF74-415E-49BB-B2ED-E04C7B50BDE2}"/>
              </a:ext>
            </a:extLst>
          </p:cNvPr>
          <p:cNvSpPr>
            <a:spLocks noGrp="1"/>
          </p:cNvSpPr>
          <p:nvPr>
            <p:ph type="pic" sz="quarter" idx="13" hasCustomPrompt="1"/>
          </p:nvPr>
        </p:nvSpPr>
        <p:spPr>
          <a:xfrm>
            <a:off x="7663453" y="1433033"/>
            <a:ext cx="3527091" cy="3463540"/>
          </a:xfrm>
          <a:prstGeom prst="ellipse">
            <a:avLst/>
          </a:prstGeom>
        </p:spPr>
        <p:txBody>
          <a:bodyPr/>
          <a:lstStyle>
            <a:lvl1pPr marL="0" indent="0" algn="ctr">
              <a:buFont typeface="+mj-lt"/>
              <a:buNone/>
              <a:defRPr>
                <a:solidFill>
                  <a:schemeClr val="bg1"/>
                </a:solidFill>
              </a:defRPr>
            </a:lvl1pPr>
          </a:lstStyle>
          <a:p>
            <a:r>
              <a:rPr lang="en-US" dirty="0"/>
              <a:t>Click to add photo</a:t>
            </a:r>
          </a:p>
        </p:txBody>
      </p:sp>
      <p:sp>
        <p:nvSpPr>
          <p:cNvPr id="20" name="Footer Placeholder 15">
            <a:extLst>
              <a:ext uri="{FF2B5EF4-FFF2-40B4-BE49-F238E27FC236}">
                <a16:creationId xmlns:a16="http://schemas.microsoft.com/office/drawing/2014/main" id="{1847553A-14C8-45EB-88C7-05CE63B7E34D}"/>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E7FABA93-7D08-4CFE-B3A8-D44B1A0F365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FBD26C03-0B97-464A-A39C-A1F339DBAC8B}"/>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22609222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pic>
        <p:nvPicPr>
          <p:cNvPr id="19" name="Graphic 18">
            <a:extLst>
              <a:ext uri="{FF2B5EF4-FFF2-40B4-BE49-F238E27FC236}">
                <a16:creationId xmlns:a16="http://schemas.microsoft.com/office/drawing/2014/main" id="{03BA4599-9856-44E7-A2B6-2354614AF73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A7B14DA-64F0-4FA7-9A51-F4DB18154D7E}"/>
              </a:ext>
            </a:extLst>
          </p:cNvPr>
          <p:cNvSpPr>
            <a:spLocks noGrp="1"/>
          </p:cNvSpPr>
          <p:nvPr>
            <p:ph type="title" hasCustomPrompt="1"/>
          </p:nvPr>
        </p:nvSpPr>
        <p:spPr>
          <a:xfrm>
            <a:off x="5679441" y="1259911"/>
            <a:ext cx="5124189" cy="492302"/>
          </a:xfrm>
          <a:prstGeom prst="rect">
            <a:avLst/>
          </a:prstGeom>
        </p:spPr>
        <p:txBody>
          <a:bodyPr/>
          <a:lstStyle>
            <a:lvl1pPr>
              <a:defRPr sz="2800" cap="all" spc="400" baseline="0">
                <a:solidFill>
                  <a:schemeClr val="accent6"/>
                </a:solidFill>
              </a:defRPr>
            </a:lvl1pPr>
          </a:lstStyle>
          <a:p>
            <a:r>
              <a:rPr lang="en-US" dirty="0"/>
              <a:t>Click to add title</a:t>
            </a:r>
          </a:p>
        </p:txBody>
      </p:sp>
      <p:sp>
        <p:nvSpPr>
          <p:cNvPr id="17" name="Text Placeholder 14">
            <a:extLst>
              <a:ext uri="{FF2B5EF4-FFF2-40B4-BE49-F238E27FC236}">
                <a16:creationId xmlns:a16="http://schemas.microsoft.com/office/drawing/2014/main" id="{DC4C8188-3DF6-4730-A43A-B789F03449DA}"/>
              </a:ext>
            </a:extLst>
          </p:cNvPr>
          <p:cNvSpPr>
            <a:spLocks noGrp="1"/>
          </p:cNvSpPr>
          <p:nvPr>
            <p:ph type="body" sz="quarter" idx="14" hasCustomPrompt="1"/>
          </p:nvPr>
        </p:nvSpPr>
        <p:spPr>
          <a:xfrm>
            <a:off x="5679441" y="1752212"/>
            <a:ext cx="4856479" cy="2413388"/>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3" name="Footer Placeholder 15">
            <a:extLst>
              <a:ext uri="{FF2B5EF4-FFF2-40B4-BE49-F238E27FC236}">
                <a16:creationId xmlns:a16="http://schemas.microsoft.com/office/drawing/2014/main" id="{E06D1BDE-6908-49BA-9900-53DFFF4B1E1B}"/>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4" name="Slide Number Placeholder 16">
            <a:extLst>
              <a:ext uri="{FF2B5EF4-FFF2-40B4-BE49-F238E27FC236}">
                <a16:creationId xmlns:a16="http://schemas.microsoft.com/office/drawing/2014/main" id="{1C3470F5-DE33-49A4-AE82-D8EA10A4FC5F}"/>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5" name="Date Placeholder 14">
            <a:extLst>
              <a:ext uri="{FF2B5EF4-FFF2-40B4-BE49-F238E27FC236}">
                <a16:creationId xmlns:a16="http://schemas.microsoft.com/office/drawing/2014/main" id="{63DCFC99-67D1-468A-8498-B3C1C90B4CF3}"/>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18344077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E551AED-617A-4A51-AA8F-586F3703B7F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60DB23A-E569-444D-8607-FD404EECF3BA}"/>
              </a:ext>
            </a:extLst>
          </p:cNvPr>
          <p:cNvSpPr>
            <a:spLocks noGrp="1"/>
          </p:cNvSpPr>
          <p:nvPr>
            <p:ph type="title" hasCustomPrompt="1"/>
          </p:nvPr>
        </p:nvSpPr>
        <p:spPr>
          <a:xfrm>
            <a:off x="1026850" y="563671"/>
            <a:ext cx="4989629" cy="2387771"/>
          </a:xfrm>
          <a:prstGeom prst="rect">
            <a:avLst/>
          </a:prstGeom>
        </p:spPr>
        <p:txBody>
          <a:bodyPr anchor="b"/>
          <a:lstStyle>
            <a:lvl1pPr algn="ctr">
              <a:defRPr sz="4800" cap="all" spc="400" baseline="0">
                <a:solidFill>
                  <a:schemeClr val="accent6"/>
                </a:solidFill>
              </a:defRPr>
            </a:lvl1pPr>
          </a:lstStyle>
          <a:p>
            <a:r>
              <a:rPr lang="en-US" dirty="0"/>
              <a:t>Click to add title</a:t>
            </a:r>
          </a:p>
        </p:txBody>
      </p:sp>
      <p:sp>
        <p:nvSpPr>
          <p:cNvPr id="10" name="Text Placeholder 13">
            <a:extLst>
              <a:ext uri="{FF2B5EF4-FFF2-40B4-BE49-F238E27FC236}">
                <a16:creationId xmlns:a16="http://schemas.microsoft.com/office/drawing/2014/main" id="{72B0D3D1-FC7B-43D5-B514-082D63A90ED1}"/>
              </a:ext>
            </a:extLst>
          </p:cNvPr>
          <p:cNvSpPr>
            <a:spLocks noGrp="1"/>
          </p:cNvSpPr>
          <p:nvPr>
            <p:ph type="body" sz="quarter" idx="12" hasCustomPrompt="1"/>
          </p:nvPr>
        </p:nvSpPr>
        <p:spPr>
          <a:xfrm>
            <a:off x="1026852" y="3531676"/>
            <a:ext cx="4989628" cy="1756576"/>
          </a:xfrm>
          <a:prstGeom prst="rect">
            <a:avLst/>
          </a:prstGeom>
        </p:spPr>
        <p:txBody>
          <a:bodyPr>
            <a:normAutofit/>
          </a:bodyPr>
          <a:lstStyle>
            <a:lvl1pPr marL="0" indent="0" algn="ctr">
              <a:lnSpc>
                <a:spcPct val="150000"/>
              </a:lnSpc>
              <a:spcBef>
                <a:spcPts val="0"/>
              </a:spcBef>
              <a:buNone/>
              <a:defRPr sz="1800" i="0">
                <a:solidFill>
                  <a:schemeClr val="bg1"/>
                </a:solidFill>
              </a:defRPr>
            </a:lvl1pPr>
          </a:lstStyle>
          <a:p>
            <a:pPr lvl="0"/>
            <a:r>
              <a:rPr lang="en-US" dirty="0"/>
              <a:t>Click to add subtitle</a:t>
            </a:r>
          </a:p>
        </p:txBody>
      </p:sp>
      <p:sp>
        <p:nvSpPr>
          <p:cNvPr id="12" name="Footer Placeholder 15">
            <a:extLst>
              <a:ext uri="{FF2B5EF4-FFF2-40B4-BE49-F238E27FC236}">
                <a16:creationId xmlns:a16="http://schemas.microsoft.com/office/drawing/2014/main" id="{CC2E4653-FDDE-4AC5-A23D-4269479ADCA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C3F5CE00-2FB1-4930-8D2C-DB4DFDB2FD40}"/>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2CEBC169-C2E2-4153-8A08-6B982C0D542B}"/>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79888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EC80EFA4-265B-48D2-AE72-8585EEED648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9C648289-A550-4F4F-96C8-3D82FCE94245}"/>
              </a:ext>
            </a:extLst>
          </p:cNvPr>
          <p:cNvSpPr>
            <a:spLocks noGrp="1"/>
          </p:cNvSpPr>
          <p:nvPr>
            <p:ph type="title" hasCustomPrompt="1"/>
          </p:nvPr>
        </p:nvSpPr>
        <p:spPr>
          <a:xfrm>
            <a:off x="4187069" y="695093"/>
            <a:ext cx="4919354" cy="667498"/>
          </a:xfrm>
          <a:prstGeom prst="rect">
            <a:avLst/>
          </a:prstGeom>
        </p:spPr>
        <p:txBody>
          <a:bodyPr/>
          <a:lstStyle>
            <a:lvl1pPr>
              <a:defRPr sz="2800" cap="all" spc="400" baseline="0">
                <a:solidFill>
                  <a:schemeClr val="bg1"/>
                </a:solidFill>
              </a:defRPr>
            </a:lvl1pPr>
          </a:lstStyle>
          <a:p>
            <a:r>
              <a:rPr lang="en-US" dirty="0"/>
              <a:t>Click to add title</a:t>
            </a:r>
          </a:p>
        </p:txBody>
      </p:sp>
      <p:sp>
        <p:nvSpPr>
          <p:cNvPr id="26" name="Text Placeholder 14">
            <a:extLst>
              <a:ext uri="{FF2B5EF4-FFF2-40B4-BE49-F238E27FC236}">
                <a16:creationId xmlns:a16="http://schemas.microsoft.com/office/drawing/2014/main" id="{33EEFC4F-DE64-450E-9DD5-65D08E123C22}"/>
              </a:ext>
            </a:extLst>
          </p:cNvPr>
          <p:cNvSpPr>
            <a:spLocks noGrp="1"/>
          </p:cNvSpPr>
          <p:nvPr>
            <p:ph type="body" sz="quarter" idx="22" hasCustomPrompt="1"/>
          </p:nvPr>
        </p:nvSpPr>
        <p:spPr>
          <a:xfrm>
            <a:off x="4199594" y="1873815"/>
            <a:ext cx="2556579"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18" name="Text Placeholder 14">
            <a:extLst>
              <a:ext uri="{FF2B5EF4-FFF2-40B4-BE49-F238E27FC236}">
                <a16:creationId xmlns:a16="http://schemas.microsoft.com/office/drawing/2014/main" id="{38C58F5B-7BA2-42E8-B66A-4561678ADDC4}"/>
              </a:ext>
            </a:extLst>
          </p:cNvPr>
          <p:cNvSpPr>
            <a:spLocks noGrp="1"/>
          </p:cNvSpPr>
          <p:nvPr>
            <p:ph type="body" sz="quarter" idx="15" hasCustomPrompt="1"/>
          </p:nvPr>
        </p:nvSpPr>
        <p:spPr>
          <a:xfrm>
            <a:off x="4199595" y="2178444"/>
            <a:ext cx="2556579" cy="1328236"/>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5" name="Text Placeholder 14">
            <a:extLst>
              <a:ext uri="{FF2B5EF4-FFF2-40B4-BE49-F238E27FC236}">
                <a16:creationId xmlns:a16="http://schemas.microsoft.com/office/drawing/2014/main" id="{66743AAE-DD8A-4954-B033-100DF6D97554}"/>
              </a:ext>
            </a:extLst>
          </p:cNvPr>
          <p:cNvSpPr>
            <a:spLocks noGrp="1"/>
          </p:cNvSpPr>
          <p:nvPr>
            <p:ph type="body" sz="quarter" idx="12" hasCustomPrompt="1"/>
          </p:nvPr>
        </p:nvSpPr>
        <p:spPr>
          <a:xfrm>
            <a:off x="7538997" y="1873815"/>
            <a:ext cx="2556578"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16" name="Text Placeholder 14">
            <a:extLst>
              <a:ext uri="{FF2B5EF4-FFF2-40B4-BE49-F238E27FC236}">
                <a16:creationId xmlns:a16="http://schemas.microsoft.com/office/drawing/2014/main" id="{B7B5D3C5-66A2-486B-9B1D-A7075D150C27}"/>
              </a:ext>
            </a:extLst>
          </p:cNvPr>
          <p:cNvSpPr>
            <a:spLocks noGrp="1"/>
          </p:cNvSpPr>
          <p:nvPr>
            <p:ph type="body" sz="quarter" idx="13" hasCustomPrompt="1"/>
          </p:nvPr>
        </p:nvSpPr>
        <p:spPr>
          <a:xfrm>
            <a:off x="7538997" y="2178444"/>
            <a:ext cx="2556578" cy="1291081"/>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0" name="Text Placeholder 14">
            <a:extLst>
              <a:ext uri="{FF2B5EF4-FFF2-40B4-BE49-F238E27FC236}">
                <a16:creationId xmlns:a16="http://schemas.microsoft.com/office/drawing/2014/main" id="{AD063EDB-47FD-44F8-9344-12CBC2AE0B77}"/>
              </a:ext>
            </a:extLst>
          </p:cNvPr>
          <p:cNvSpPr>
            <a:spLocks noGrp="1"/>
          </p:cNvSpPr>
          <p:nvPr>
            <p:ph type="body" sz="quarter" idx="24" hasCustomPrompt="1"/>
          </p:nvPr>
        </p:nvSpPr>
        <p:spPr>
          <a:xfrm>
            <a:off x="4199595" y="4071261"/>
            <a:ext cx="2556577"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22" name="Text Placeholder 14">
            <a:extLst>
              <a:ext uri="{FF2B5EF4-FFF2-40B4-BE49-F238E27FC236}">
                <a16:creationId xmlns:a16="http://schemas.microsoft.com/office/drawing/2014/main" id="{94586DE3-CDE9-4337-A49D-C1031595E36F}"/>
              </a:ext>
            </a:extLst>
          </p:cNvPr>
          <p:cNvSpPr>
            <a:spLocks noGrp="1"/>
          </p:cNvSpPr>
          <p:nvPr>
            <p:ph type="body" sz="quarter" idx="19" hasCustomPrompt="1"/>
          </p:nvPr>
        </p:nvSpPr>
        <p:spPr>
          <a:xfrm>
            <a:off x="4199596" y="4383943"/>
            <a:ext cx="2556577" cy="1328236"/>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9" name="Text Placeholder 14">
            <a:extLst>
              <a:ext uri="{FF2B5EF4-FFF2-40B4-BE49-F238E27FC236}">
                <a16:creationId xmlns:a16="http://schemas.microsoft.com/office/drawing/2014/main" id="{64F0745D-06FC-4840-B9DF-3176DEDA6F67}"/>
              </a:ext>
            </a:extLst>
          </p:cNvPr>
          <p:cNvSpPr>
            <a:spLocks noGrp="1"/>
          </p:cNvSpPr>
          <p:nvPr>
            <p:ph type="body" sz="quarter" idx="23" hasCustomPrompt="1"/>
          </p:nvPr>
        </p:nvSpPr>
        <p:spPr>
          <a:xfrm>
            <a:off x="7538997" y="4071261"/>
            <a:ext cx="2556578"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20" name="Text Placeholder 14">
            <a:extLst>
              <a:ext uri="{FF2B5EF4-FFF2-40B4-BE49-F238E27FC236}">
                <a16:creationId xmlns:a16="http://schemas.microsoft.com/office/drawing/2014/main" id="{F29A1EC1-1F01-46ED-BF67-15FE9E12068C}"/>
              </a:ext>
            </a:extLst>
          </p:cNvPr>
          <p:cNvSpPr>
            <a:spLocks noGrp="1"/>
          </p:cNvSpPr>
          <p:nvPr>
            <p:ph type="body" sz="quarter" idx="17" hasCustomPrompt="1"/>
          </p:nvPr>
        </p:nvSpPr>
        <p:spPr>
          <a:xfrm>
            <a:off x="7538997" y="4375890"/>
            <a:ext cx="2556578" cy="1291081"/>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41" name="Footer Placeholder 15">
            <a:extLst>
              <a:ext uri="{FF2B5EF4-FFF2-40B4-BE49-F238E27FC236}">
                <a16:creationId xmlns:a16="http://schemas.microsoft.com/office/drawing/2014/main" id="{B2A74AF7-DFFE-4795-8CF0-8C90F6C3E5D7}"/>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42" name="Slide Number Placeholder 16">
            <a:extLst>
              <a:ext uri="{FF2B5EF4-FFF2-40B4-BE49-F238E27FC236}">
                <a16:creationId xmlns:a16="http://schemas.microsoft.com/office/drawing/2014/main" id="{13F4D90B-645E-4CFF-8AA0-91C269845FB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43" name="Date Placeholder 14">
            <a:extLst>
              <a:ext uri="{FF2B5EF4-FFF2-40B4-BE49-F238E27FC236}">
                <a16:creationId xmlns:a16="http://schemas.microsoft.com/office/drawing/2014/main" id="{21EA3114-5B31-47ED-9AB6-EE59E580379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2074144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86D81B66-9FC1-4E48-808B-98B1726D470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11" name="Title 10">
            <a:extLst>
              <a:ext uri="{FF2B5EF4-FFF2-40B4-BE49-F238E27FC236}">
                <a16:creationId xmlns:a16="http://schemas.microsoft.com/office/drawing/2014/main" id="{747F51C0-908A-420C-B5BC-5685D0E95231}"/>
              </a:ext>
            </a:extLst>
          </p:cNvPr>
          <p:cNvSpPr>
            <a:spLocks noGrp="1"/>
          </p:cNvSpPr>
          <p:nvPr>
            <p:ph type="title" hasCustomPrompt="1"/>
          </p:nvPr>
        </p:nvSpPr>
        <p:spPr>
          <a:xfrm>
            <a:off x="3509716" y="1823625"/>
            <a:ext cx="4719884" cy="580030"/>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6" name="Text Placeholder 14">
            <a:extLst>
              <a:ext uri="{FF2B5EF4-FFF2-40B4-BE49-F238E27FC236}">
                <a16:creationId xmlns:a16="http://schemas.microsoft.com/office/drawing/2014/main" id="{4F835D01-B0D4-49D8-B947-C2062305C5C5}"/>
              </a:ext>
            </a:extLst>
          </p:cNvPr>
          <p:cNvSpPr>
            <a:spLocks noGrp="1"/>
          </p:cNvSpPr>
          <p:nvPr>
            <p:ph type="body" sz="quarter" idx="12" hasCustomPrompt="1"/>
          </p:nvPr>
        </p:nvSpPr>
        <p:spPr>
          <a:xfrm>
            <a:off x="379005" y="4230943"/>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7" name="Text Placeholder 14">
            <a:extLst>
              <a:ext uri="{FF2B5EF4-FFF2-40B4-BE49-F238E27FC236}">
                <a16:creationId xmlns:a16="http://schemas.microsoft.com/office/drawing/2014/main" id="{0B4ACDBA-7606-44B8-B1E1-C4750F89525F}"/>
              </a:ext>
            </a:extLst>
          </p:cNvPr>
          <p:cNvSpPr>
            <a:spLocks noGrp="1"/>
          </p:cNvSpPr>
          <p:nvPr>
            <p:ph type="body" sz="quarter" idx="13" hasCustomPrompt="1"/>
          </p:nvPr>
        </p:nvSpPr>
        <p:spPr>
          <a:xfrm>
            <a:off x="379005" y="4546458"/>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2" name="Text Placeholder 14">
            <a:extLst>
              <a:ext uri="{FF2B5EF4-FFF2-40B4-BE49-F238E27FC236}">
                <a16:creationId xmlns:a16="http://schemas.microsoft.com/office/drawing/2014/main" id="{D24600D7-8A94-406B-9274-351140BE27DC}"/>
              </a:ext>
            </a:extLst>
          </p:cNvPr>
          <p:cNvSpPr>
            <a:spLocks noGrp="1"/>
          </p:cNvSpPr>
          <p:nvPr>
            <p:ph type="body" sz="quarter" idx="22" hasCustomPrompt="1"/>
          </p:nvPr>
        </p:nvSpPr>
        <p:spPr>
          <a:xfrm>
            <a:off x="3237502" y="4234631"/>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8" name="Text Placeholder 14">
            <a:extLst>
              <a:ext uri="{FF2B5EF4-FFF2-40B4-BE49-F238E27FC236}">
                <a16:creationId xmlns:a16="http://schemas.microsoft.com/office/drawing/2014/main" id="{5FE6844F-9BC3-4E56-82B1-0B53BE292BA0}"/>
              </a:ext>
            </a:extLst>
          </p:cNvPr>
          <p:cNvSpPr>
            <a:spLocks noGrp="1"/>
          </p:cNvSpPr>
          <p:nvPr>
            <p:ph type="body" sz="quarter" idx="15" hasCustomPrompt="1"/>
          </p:nvPr>
        </p:nvSpPr>
        <p:spPr>
          <a:xfrm>
            <a:off x="3237503" y="4550146"/>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3" name="Text Placeholder 14">
            <a:extLst>
              <a:ext uri="{FF2B5EF4-FFF2-40B4-BE49-F238E27FC236}">
                <a16:creationId xmlns:a16="http://schemas.microsoft.com/office/drawing/2014/main" id="{105C7AE2-E0F2-4EA9-B804-774B125FB0DF}"/>
              </a:ext>
            </a:extLst>
          </p:cNvPr>
          <p:cNvSpPr>
            <a:spLocks noGrp="1"/>
          </p:cNvSpPr>
          <p:nvPr>
            <p:ph type="body" sz="quarter" idx="23" hasCustomPrompt="1"/>
          </p:nvPr>
        </p:nvSpPr>
        <p:spPr>
          <a:xfrm>
            <a:off x="6096000" y="4218499"/>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9" name="Text Placeholder 14">
            <a:extLst>
              <a:ext uri="{FF2B5EF4-FFF2-40B4-BE49-F238E27FC236}">
                <a16:creationId xmlns:a16="http://schemas.microsoft.com/office/drawing/2014/main" id="{4B70930A-D98B-43B3-BC32-B48D9D7F06B3}"/>
              </a:ext>
            </a:extLst>
          </p:cNvPr>
          <p:cNvSpPr>
            <a:spLocks noGrp="1"/>
          </p:cNvSpPr>
          <p:nvPr>
            <p:ph type="body" sz="quarter" idx="17" hasCustomPrompt="1"/>
          </p:nvPr>
        </p:nvSpPr>
        <p:spPr>
          <a:xfrm>
            <a:off x="6096000" y="4534014"/>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4" name="Text Placeholder 14">
            <a:extLst>
              <a:ext uri="{FF2B5EF4-FFF2-40B4-BE49-F238E27FC236}">
                <a16:creationId xmlns:a16="http://schemas.microsoft.com/office/drawing/2014/main" id="{500DE4BC-2A21-4C62-8F5C-AFE1D0AEDFBE}"/>
              </a:ext>
            </a:extLst>
          </p:cNvPr>
          <p:cNvSpPr>
            <a:spLocks noGrp="1"/>
          </p:cNvSpPr>
          <p:nvPr>
            <p:ph type="body" sz="quarter" idx="24" hasCustomPrompt="1"/>
          </p:nvPr>
        </p:nvSpPr>
        <p:spPr>
          <a:xfrm>
            <a:off x="8946967" y="4218499"/>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30" name="Text Placeholder 14">
            <a:extLst>
              <a:ext uri="{FF2B5EF4-FFF2-40B4-BE49-F238E27FC236}">
                <a16:creationId xmlns:a16="http://schemas.microsoft.com/office/drawing/2014/main" id="{0EEFD44C-4B64-4246-BC04-76812ED5E09E}"/>
              </a:ext>
            </a:extLst>
          </p:cNvPr>
          <p:cNvSpPr>
            <a:spLocks noGrp="1"/>
          </p:cNvSpPr>
          <p:nvPr>
            <p:ph type="body" sz="quarter" idx="19" hasCustomPrompt="1"/>
          </p:nvPr>
        </p:nvSpPr>
        <p:spPr>
          <a:xfrm>
            <a:off x="8946967" y="4534014"/>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0" name="Footer Placeholder 15">
            <a:extLst>
              <a:ext uri="{FF2B5EF4-FFF2-40B4-BE49-F238E27FC236}">
                <a16:creationId xmlns:a16="http://schemas.microsoft.com/office/drawing/2014/main" id="{AB492A3E-766F-42FE-A5F7-88807B595947}"/>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784AE79C-95F2-4A84-B62A-95B076FB0218}"/>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1C2E5CE3-E252-4255-BF5E-8B4F1F3A1635}"/>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
        <p:nvSpPr>
          <p:cNvPr id="14" name="Picture Placeholder 13">
            <a:extLst>
              <a:ext uri="{FF2B5EF4-FFF2-40B4-BE49-F238E27FC236}">
                <a16:creationId xmlns:a16="http://schemas.microsoft.com/office/drawing/2014/main" id="{45E5C588-A831-4EB3-BFDF-78002F7D5507}"/>
              </a:ext>
            </a:extLst>
          </p:cNvPr>
          <p:cNvSpPr>
            <a:spLocks noGrp="1"/>
          </p:cNvSpPr>
          <p:nvPr>
            <p:ph type="pic" sz="quarter" idx="25"/>
          </p:nvPr>
        </p:nvSpPr>
        <p:spPr>
          <a:xfrm>
            <a:off x="1408479" y="3330145"/>
            <a:ext cx="603504" cy="603504"/>
          </a:xfrm>
          <a:prstGeom prst="rect">
            <a:avLst/>
          </a:prstGeom>
        </p:spPr>
        <p:txBody>
          <a:bodyPr/>
          <a:lstStyle>
            <a:lvl1pPr marL="0" indent="0">
              <a:buNone/>
              <a:defRPr sz="1000">
                <a:solidFill>
                  <a:schemeClr val="bg1"/>
                </a:solidFill>
              </a:defRPr>
            </a:lvl1pPr>
          </a:lstStyle>
          <a:p>
            <a:r>
              <a:rPr lang="en-US"/>
              <a:t>Click icon to add picture</a:t>
            </a:r>
            <a:endParaRPr lang="en-US" dirty="0"/>
          </a:p>
        </p:txBody>
      </p:sp>
      <p:sp>
        <p:nvSpPr>
          <p:cNvPr id="36" name="Picture Placeholder 13">
            <a:extLst>
              <a:ext uri="{FF2B5EF4-FFF2-40B4-BE49-F238E27FC236}">
                <a16:creationId xmlns:a16="http://schemas.microsoft.com/office/drawing/2014/main" id="{AD31BE3F-B09E-4BCC-947F-3D4DB153E354}"/>
              </a:ext>
            </a:extLst>
          </p:cNvPr>
          <p:cNvSpPr>
            <a:spLocks noGrp="1"/>
          </p:cNvSpPr>
          <p:nvPr>
            <p:ph type="pic" sz="quarter" idx="26"/>
          </p:nvPr>
        </p:nvSpPr>
        <p:spPr>
          <a:xfrm>
            <a:off x="4266976" y="3330145"/>
            <a:ext cx="603504" cy="603504"/>
          </a:xfrm>
          <a:prstGeom prst="rect">
            <a:avLst/>
          </a:prstGeom>
        </p:spPr>
        <p:txBody>
          <a:bodyPr/>
          <a:lstStyle>
            <a:lvl1pPr marL="0" indent="0">
              <a:buNone/>
              <a:defRPr sz="1000">
                <a:solidFill>
                  <a:schemeClr val="bg1"/>
                </a:solidFill>
              </a:defRPr>
            </a:lvl1pPr>
          </a:lstStyle>
          <a:p>
            <a:r>
              <a:rPr lang="en-US"/>
              <a:t>Click icon to add picture</a:t>
            </a:r>
            <a:endParaRPr lang="en-US" dirty="0"/>
          </a:p>
        </p:txBody>
      </p:sp>
      <p:sp>
        <p:nvSpPr>
          <p:cNvPr id="37" name="Picture Placeholder 13">
            <a:extLst>
              <a:ext uri="{FF2B5EF4-FFF2-40B4-BE49-F238E27FC236}">
                <a16:creationId xmlns:a16="http://schemas.microsoft.com/office/drawing/2014/main" id="{0BF7BBBD-C42C-408E-8F10-7B1BF3C53EF0}"/>
              </a:ext>
            </a:extLst>
          </p:cNvPr>
          <p:cNvSpPr>
            <a:spLocks noGrp="1"/>
          </p:cNvSpPr>
          <p:nvPr>
            <p:ph type="pic" sz="quarter" idx="27"/>
          </p:nvPr>
        </p:nvSpPr>
        <p:spPr>
          <a:xfrm>
            <a:off x="9972085" y="3330145"/>
            <a:ext cx="603504" cy="603504"/>
          </a:xfrm>
          <a:prstGeom prst="rect">
            <a:avLst/>
          </a:prstGeom>
        </p:spPr>
        <p:txBody>
          <a:bodyPr/>
          <a:lstStyle>
            <a:lvl1pPr marL="0" indent="0">
              <a:buNone/>
              <a:defRPr sz="1000">
                <a:solidFill>
                  <a:schemeClr val="bg1"/>
                </a:solidFill>
              </a:defRPr>
            </a:lvl1pPr>
          </a:lstStyle>
          <a:p>
            <a:r>
              <a:rPr lang="en-US"/>
              <a:t>Click icon to add picture</a:t>
            </a:r>
            <a:endParaRPr lang="en-US" dirty="0"/>
          </a:p>
        </p:txBody>
      </p:sp>
      <p:sp>
        <p:nvSpPr>
          <p:cNvPr id="38" name="Picture Placeholder 13">
            <a:extLst>
              <a:ext uri="{FF2B5EF4-FFF2-40B4-BE49-F238E27FC236}">
                <a16:creationId xmlns:a16="http://schemas.microsoft.com/office/drawing/2014/main" id="{74FF5159-7129-4F52-B5B7-13F2D04EAD34}"/>
              </a:ext>
            </a:extLst>
          </p:cNvPr>
          <p:cNvSpPr>
            <a:spLocks noGrp="1"/>
          </p:cNvSpPr>
          <p:nvPr>
            <p:ph type="pic" sz="quarter" idx="28"/>
          </p:nvPr>
        </p:nvSpPr>
        <p:spPr>
          <a:xfrm>
            <a:off x="7109232" y="3330145"/>
            <a:ext cx="603504" cy="603504"/>
          </a:xfrm>
          <a:prstGeom prst="rect">
            <a:avLst/>
          </a:prstGeom>
        </p:spPr>
        <p:txBody>
          <a:bodyPr/>
          <a:lstStyle>
            <a:lvl1pPr marL="0" indent="0">
              <a:buNone/>
              <a:defRPr sz="1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391310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4076C2D-3CFB-4EFB-8012-9F6E6533367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D1D3A9EE-57EE-476A-A657-3A4019818918}"/>
              </a:ext>
            </a:extLst>
          </p:cNvPr>
          <p:cNvSpPr>
            <a:spLocks noGrp="1"/>
          </p:cNvSpPr>
          <p:nvPr>
            <p:ph type="title" hasCustomPrompt="1"/>
          </p:nvPr>
        </p:nvSpPr>
        <p:spPr>
          <a:xfrm>
            <a:off x="4196218" y="690802"/>
            <a:ext cx="4936277" cy="575890"/>
          </a:xfrm>
          <a:prstGeom prst="rect">
            <a:avLst/>
          </a:prstGeom>
        </p:spPr>
        <p:txBody>
          <a:bodyPr/>
          <a:lstStyle>
            <a:lvl1pPr algn="l">
              <a:defRPr sz="2800" cap="all" spc="400" baseline="0">
                <a:solidFill>
                  <a:schemeClr val="bg1"/>
                </a:solidFill>
              </a:defRPr>
            </a:lvl1pPr>
          </a:lstStyle>
          <a:p>
            <a:r>
              <a:rPr lang="en-US" dirty="0"/>
              <a:t>Click to add title</a:t>
            </a:r>
          </a:p>
        </p:txBody>
      </p:sp>
      <p:sp>
        <p:nvSpPr>
          <p:cNvPr id="33" name="Text Placeholder 14">
            <a:extLst>
              <a:ext uri="{FF2B5EF4-FFF2-40B4-BE49-F238E27FC236}">
                <a16:creationId xmlns:a16="http://schemas.microsoft.com/office/drawing/2014/main" id="{2A0CB777-EF14-4BA6-A19D-697B165B1D34}"/>
              </a:ext>
            </a:extLst>
          </p:cNvPr>
          <p:cNvSpPr>
            <a:spLocks noGrp="1"/>
          </p:cNvSpPr>
          <p:nvPr>
            <p:ph type="body" sz="quarter" idx="12" hasCustomPrompt="1"/>
          </p:nvPr>
        </p:nvSpPr>
        <p:spPr>
          <a:xfrm>
            <a:off x="4190069" y="256867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32" name="Text Placeholder 14">
            <a:extLst>
              <a:ext uri="{FF2B5EF4-FFF2-40B4-BE49-F238E27FC236}">
                <a16:creationId xmlns:a16="http://schemas.microsoft.com/office/drawing/2014/main" id="{0053894D-FD48-4BB5-84D8-2EE54EC8D700}"/>
              </a:ext>
            </a:extLst>
          </p:cNvPr>
          <p:cNvSpPr>
            <a:spLocks noGrp="1"/>
          </p:cNvSpPr>
          <p:nvPr>
            <p:ph type="body" sz="quarter" idx="13" hasCustomPrompt="1"/>
          </p:nvPr>
        </p:nvSpPr>
        <p:spPr>
          <a:xfrm>
            <a:off x="4190069" y="286198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58" name="Text Placeholder 14">
            <a:extLst>
              <a:ext uri="{FF2B5EF4-FFF2-40B4-BE49-F238E27FC236}">
                <a16:creationId xmlns:a16="http://schemas.microsoft.com/office/drawing/2014/main" id="{32A7FBEC-71F7-4A1F-82A1-C7FBFE05185C}"/>
              </a:ext>
            </a:extLst>
          </p:cNvPr>
          <p:cNvSpPr>
            <a:spLocks noGrp="1"/>
          </p:cNvSpPr>
          <p:nvPr>
            <p:ph type="body" sz="quarter" idx="21" hasCustomPrompt="1"/>
          </p:nvPr>
        </p:nvSpPr>
        <p:spPr>
          <a:xfrm>
            <a:off x="7913979" y="256867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57" name="Text Placeholder 14">
            <a:extLst>
              <a:ext uri="{FF2B5EF4-FFF2-40B4-BE49-F238E27FC236}">
                <a16:creationId xmlns:a16="http://schemas.microsoft.com/office/drawing/2014/main" id="{00EDBC93-E454-47AD-B9C9-E7CCE8DE6B59}"/>
              </a:ext>
            </a:extLst>
          </p:cNvPr>
          <p:cNvSpPr>
            <a:spLocks noGrp="1"/>
          </p:cNvSpPr>
          <p:nvPr>
            <p:ph type="body" sz="quarter" idx="20" hasCustomPrompt="1"/>
          </p:nvPr>
        </p:nvSpPr>
        <p:spPr>
          <a:xfrm>
            <a:off x="7913979" y="286198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64" name="Text Placeholder 14">
            <a:extLst>
              <a:ext uri="{FF2B5EF4-FFF2-40B4-BE49-F238E27FC236}">
                <a16:creationId xmlns:a16="http://schemas.microsoft.com/office/drawing/2014/main" id="{E792D94E-72D4-43F1-8063-14A3F6270A35}"/>
              </a:ext>
            </a:extLst>
          </p:cNvPr>
          <p:cNvSpPr>
            <a:spLocks noGrp="1"/>
          </p:cNvSpPr>
          <p:nvPr>
            <p:ph type="body" sz="quarter" idx="23" hasCustomPrompt="1"/>
          </p:nvPr>
        </p:nvSpPr>
        <p:spPr>
          <a:xfrm>
            <a:off x="4190069" y="504430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63" name="Text Placeholder 14">
            <a:extLst>
              <a:ext uri="{FF2B5EF4-FFF2-40B4-BE49-F238E27FC236}">
                <a16:creationId xmlns:a16="http://schemas.microsoft.com/office/drawing/2014/main" id="{C18EBA8F-5A95-4501-A602-A9889F0CE3A0}"/>
              </a:ext>
            </a:extLst>
          </p:cNvPr>
          <p:cNvSpPr>
            <a:spLocks noGrp="1"/>
          </p:cNvSpPr>
          <p:nvPr>
            <p:ph type="body" sz="quarter" idx="22" hasCustomPrompt="1"/>
          </p:nvPr>
        </p:nvSpPr>
        <p:spPr>
          <a:xfrm>
            <a:off x="4190069" y="533761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AF03D6DF-70BB-4EC0-B7BF-94BB780FDF01}"/>
              </a:ext>
            </a:extLst>
          </p:cNvPr>
          <p:cNvSpPr>
            <a:spLocks noGrp="1"/>
          </p:cNvSpPr>
          <p:nvPr>
            <p:ph type="body" sz="quarter" idx="25" hasCustomPrompt="1"/>
          </p:nvPr>
        </p:nvSpPr>
        <p:spPr>
          <a:xfrm>
            <a:off x="7913980" y="5047681"/>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66" name="Text Placeholder 14">
            <a:extLst>
              <a:ext uri="{FF2B5EF4-FFF2-40B4-BE49-F238E27FC236}">
                <a16:creationId xmlns:a16="http://schemas.microsoft.com/office/drawing/2014/main" id="{A21FAF3A-556C-4A61-B1C4-E6FB98BE40B2}"/>
              </a:ext>
            </a:extLst>
          </p:cNvPr>
          <p:cNvSpPr>
            <a:spLocks noGrp="1"/>
          </p:cNvSpPr>
          <p:nvPr>
            <p:ph type="body" sz="quarter" idx="24" hasCustomPrompt="1"/>
          </p:nvPr>
        </p:nvSpPr>
        <p:spPr>
          <a:xfrm>
            <a:off x="7913980" y="5340990"/>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2" name="Footer Placeholder 15">
            <a:extLst>
              <a:ext uri="{FF2B5EF4-FFF2-40B4-BE49-F238E27FC236}">
                <a16:creationId xmlns:a16="http://schemas.microsoft.com/office/drawing/2014/main" id="{54442D89-5EE7-4BC5-A35D-B0F93DD36269}"/>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3" name="Slide Number Placeholder 16">
            <a:extLst>
              <a:ext uri="{FF2B5EF4-FFF2-40B4-BE49-F238E27FC236}">
                <a16:creationId xmlns:a16="http://schemas.microsoft.com/office/drawing/2014/main" id="{DC13E404-DE29-4300-A8D5-25F34585A49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4" name="Date Placeholder 14">
            <a:extLst>
              <a:ext uri="{FF2B5EF4-FFF2-40B4-BE49-F238E27FC236}">
                <a16:creationId xmlns:a16="http://schemas.microsoft.com/office/drawing/2014/main" id="{1EAC24B5-8E72-46CA-9A6A-4A6D6EA2C064}"/>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
        <p:nvSpPr>
          <p:cNvPr id="5" name="Picture Placeholder 4">
            <a:extLst>
              <a:ext uri="{FF2B5EF4-FFF2-40B4-BE49-F238E27FC236}">
                <a16:creationId xmlns:a16="http://schemas.microsoft.com/office/drawing/2014/main" id="{C1F11D19-3D38-460E-A8AF-F6A30642EC0D}"/>
              </a:ext>
            </a:extLst>
          </p:cNvPr>
          <p:cNvSpPr>
            <a:spLocks noGrp="1"/>
          </p:cNvSpPr>
          <p:nvPr>
            <p:ph type="pic" sz="quarter" idx="26"/>
          </p:nvPr>
        </p:nvSpPr>
        <p:spPr>
          <a:xfrm>
            <a:off x="4190069" y="1818852"/>
            <a:ext cx="603504" cy="603504"/>
          </a:xfrm>
          <a:prstGeom prst="rect">
            <a:avLst/>
          </a:prstGeom>
        </p:spPr>
        <p:txBody>
          <a:bodyPr/>
          <a:lstStyle>
            <a:lvl1pPr marL="0" indent="0">
              <a:buNone/>
              <a:defRPr sz="1050">
                <a:solidFill>
                  <a:schemeClr val="bg1"/>
                </a:solidFill>
              </a:defRPr>
            </a:lvl1pPr>
          </a:lstStyle>
          <a:p>
            <a:r>
              <a:rPr lang="en-US"/>
              <a:t>Click icon to add picture</a:t>
            </a:r>
            <a:endParaRPr lang="en-US" dirty="0"/>
          </a:p>
        </p:txBody>
      </p:sp>
      <p:sp>
        <p:nvSpPr>
          <p:cNvPr id="21" name="Picture Placeholder 4">
            <a:extLst>
              <a:ext uri="{FF2B5EF4-FFF2-40B4-BE49-F238E27FC236}">
                <a16:creationId xmlns:a16="http://schemas.microsoft.com/office/drawing/2014/main" id="{F915DDB2-3A13-4240-8ECB-677499946C14}"/>
              </a:ext>
            </a:extLst>
          </p:cNvPr>
          <p:cNvSpPr>
            <a:spLocks noGrp="1"/>
          </p:cNvSpPr>
          <p:nvPr>
            <p:ph type="pic" sz="quarter" idx="27"/>
          </p:nvPr>
        </p:nvSpPr>
        <p:spPr>
          <a:xfrm>
            <a:off x="7913979" y="1818852"/>
            <a:ext cx="603504" cy="603504"/>
          </a:xfrm>
          <a:prstGeom prst="rect">
            <a:avLst/>
          </a:prstGeom>
        </p:spPr>
        <p:txBody>
          <a:bodyPr/>
          <a:lstStyle>
            <a:lvl1pPr marL="0" indent="0">
              <a:buNone/>
              <a:defRPr sz="1050">
                <a:solidFill>
                  <a:schemeClr val="bg1"/>
                </a:solidFill>
              </a:defRPr>
            </a:lvl1pPr>
          </a:lstStyle>
          <a:p>
            <a:r>
              <a:rPr lang="en-US"/>
              <a:t>Click icon to add picture</a:t>
            </a:r>
            <a:endParaRPr lang="en-US" dirty="0"/>
          </a:p>
        </p:txBody>
      </p:sp>
      <p:sp>
        <p:nvSpPr>
          <p:cNvPr id="25" name="Picture Placeholder 4">
            <a:extLst>
              <a:ext uri="{FF2B5EF4-FFF2-40B4-BE49-F238E27FC236}">
                <a16:creationId xmlns:a16="http://schemas.microsoft.com/office/drawing/2014/main" id="{E9059CA0-144F-4780-BA0D-005B827AAECE}"/>
              </a:ext>
            </a:extLst>
          </p:cNvPr>
          <p:cNvSpPr>
            <a:spLocks noGrp="1"/>
          </p:cNvSpPr>
          <p:nvPr>
            <p:ph type="pic" sz="quarter" idx="28"/>
          </p:nvPr>
        </p:nvSpPr>
        <p:spPr>
          <a:xfrm>
            <a:off x="4190069" y="4281832"/>
            <a:ext cx="603504" cy="603504"/>
          </a:xfrm>
          <a:prstGeom prst="rect">
            <a:avLst/>
          </a:prstGeom>
        </p:spPr>
        <p:txBody>
          <a:bodyPr/>
          <a:lstStyle>
            <a:lvl1pPr marL="0" indent="0">
              <a:buNone/>
              <a:defRPr sz="1050">
                <a:solidFill>
                  <a:schemeClr val="bg1"/>
                </a:solidFill>
              </a:defRPr>
            </a:lvl1pPr>
          </a:lstStyle>
          <a:p>
            <a:r>
              <a:rPr lang="en-US"/>
              <a:t>Click icon to add picture</a:t>
            </a:r>
            <a:endParaRPr lang="en-US" dirty="0"/>
          </a:p>
        </p:txBody>
      </p:sp>
      <p:sp>
        <p:nvSpPr>
          <p:cNvPr id="26" name="Picture Placeholder 4">
            <a:extLst>
              <a:ext uri="{FF2B5EF4-FFF2-40B4-BE49-F238E27FC236}">
                <a16:creationId xmlns:a16="http://schemas.microsoft.com/office/drawing/2014/main" id="{B770164C-988C-4217-B0E9-7D0DC17C8BC6}"/>
              </a:ext>
            </a:extLst>
          </p:cNvPr>
          <p:cNvSpPr>
            <a:spLocks noGrp="1"/>
          </p:cNvSpPr>
          <p:nvPr>
            <p:ph type="pic" sz="quarter" idx="29"/>
          </p:nvPr>
        </p:nvSpPr>
        <p:spPr>
          <a:xfrm>
            <a:off x="7908115" y="4294030"/>
            <a:ext cx="603504" cy="603504"/>
          </a:xfrm>
          <a:prstGeom prst="rect">
            <a:avLst/>
          </a:prstGeom>
        </p:spPr>
        <p:txBody>
          <a:bodyPr/>
          <a:lstStyle>
            <a:lvl1pPr marL="0" indent="0">
              <a:buNone/>
              <a:defRPr sz="105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641324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ED540A63-9BB9-478A-BE65-7A901018323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767FB1D5-16C4-4AAC-9E31-560F596F8D5E}"/>
              </a:ext>
            </a:extLst>
          </p:cNvPr>
          <p:cNvSpPr>
            <a:spLocks noGrp="1"/>
          </p:cNvSpPr>
          <p:nvPr>
            <p:ph type="title" hasCustomPrompt="1"/>
          </p:nvPr>
        </p:nvSpPr>
        <p:spPr>
          <a:xfrm>
            <a:off x="3672555" y="1823626"/>
            <a:ext cx="4569572" cy="580029"/>
          </a:xfrm>
          <a:prstGeom prst="rect">
            <a:avLst/>
          </a:prstGeom>
        </p:spPr>
        <p:txBody>
          <a:bodyPr/>
          <a:lstStyle>
            <a:lvl1pPr>
              <a:defRPr sz="2800" cap="all" spc="400" baseline="0">
                <a:solidFill>
                  <a:schemeClr val="bg1"/>
                </a:solidFill>
              </a:defRPr>
            </a:lvl1pPr>
          </a:lstStyle>
          <a:p>
            <a:r>
              <a:rPr lang="en-US" dirty="0"/>
              <a:t>Click to add title</a:t>
            </a:r>
          </a:p>
        </p:txBody>
      </p:sp>
      <p:sp>
        <p:nvSpPr>
          <p:cNvPr id="27" name="Text Placeholder 14">
            <a:extLst>
              <a:ext uri="{FF2B5EF4-FFF2-40B4-BE49-F238E27FC236}">
                <a16:creationId xmlns:a16="http://schemas.microsoft.com/office/drawing/2014/main" id="{C269BEF2-E65B-4046-B8D1-1E5DC6D58296}"/>
              </a:ext>
            </a:extLst>
          </p:cNvPr>
          <p:cNvSpPr>
            <a:spLocks noGrp="1"/>
          </p:cNvSpPr>
          <p:nvPr>
            <p:ph type="body" sz="quarter" idx="22" hasCustomPrompt="1"/>
          </p:nvPr>
        </p:nvSpPr>
        <p:spPr>
          <a:xfrm>
            <a:off x="2956595" y="2807310"/>
            <a:ext cx="5824073" cy="1940149"/>
          </a:xfrm>
          <a:prstGeom prst="rect">
            <a:avLst/>
          </a:prstGeom>
        </p:spPr>
        <p:txBody>
          <a:bodyPr anchor="t"/>
          <a:lstStyle>
            <a:lvl1pPr marL="0" indent="0" algn="ctr">
              <a:lnSpc>
                <a:spcPct val="200000"/>
              </a:lnSpc>
              <a:spcBef>
                <a:spcPts val="0"/>
              </a:spcBef>
              <a:buNone/>
              <a:defRPr sz="1800" cap="none" spc="200" baseline="0">
                <a:solidFill>
                  <a:schemeClr val="bg1"/>
                </a:solidFill>
                <a:latin typeface="+mn-lt"/>
              </a:defRPr>
            </a:lvl1pPr>
          </a:lstStyle>
          <a:p>
            <a:pPr lvl="0"/>
            <a:r>
              <a:rPr lang="en-US" dirty="0"/>
              <a:t>Click to add title</a:t>
            </a:r>
          </a:p>
        </p:txBody>
      </p:sp>
      <p:sp>
        <p:nvSpPr>
          <p:cNvPr id="18" name="Footer Placeholder 15">
            <a:extLst>
              <a:ext uri="{FF2B5EF4-FFF2-40B4-BE49-F238E27FC236}">
                <a16:creationId xmlns:a16="http://schemas.microsoft.com/office/drawing/2014/main" id="{D89CE923-C669-4E0E-8161-BB328133EE8B}"/>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9" name="Slide Number Placeholder 16">
            <a:extLst>
              <a:ext uri="{FF2B5EF4-FFF2-40B4-BE49-F238E27FC236}">
                <a16:creationId xmlns:a16="http://schemas.microsoft.com/office/drawing/2014/main" id="{C820EE41-4997-4CD3-B951-56ECA884252E}"/>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0" name="Date Placeholder 14">
            <a:extLst>
              <a:ext uri="{FF2B5EF4-FFF2-40B4-BE49-F238E27FC236}">
                <a16:creationId xmlns:a16="http://schemas.microsoft.com/office/drawing/2014/main" id="{A2A3BC0C-B522-4DA2-BBC0-AC180D8B2C9A}"/>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2319137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5F31BC2D-187A-4ED3-8D67-C55187E532E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947F2F5-8E72-425B-A8C2-2B3262F73021}"/>
              </a:ext>
            </a:extLst>
          </p:cNvPr>
          <p:cNvSpPr>
            <a:spLocks noGrp="1"/>
          </p:cNvSpPr>
          <p:nvPr>
            <p:ph type="title" hasCustomPrompt="1"/>
          </p:nvPr>
        </p:nvSpPr>
        <p:spPr>
          <a:xfrm>
            <a:off x="5425440" y="2741026"/>
            <a:ext cx="5002478" cy="2357066"/>
          </a:xfrm>
          <a:prstGeom prst="rect">
            <a:avLst/>
          </a:prstGeom>
        </p:spPr>
        <p:txBody>
          <a:bodyPr/>
          <a:lstStyle>
            <a:lvl1pPr algn="ctr">
              <a:defRPr sz="4800" cap="all" spc="400" baseline="0">
                <a:solidFill>
                  <a:schemeClr val="accent6"/>
                </a:solidFill>
              </a:defRPr>
            </a:lvl1pPr>
          </a:lstStyle>
          <a:p>
            <a:r>
              <a:rPr lang="en-US" dirty="0"/>
              <a:t>Click to add title</a:t>
            </a:r>
          </a:p>
        </p:txBody>
      </p:sp>
    </p:spTree>
    <p:extLst>
      <p:ext uri="{BB962C8B-B14F-4D97-AF65-F5344CB8AC3E}">
        <p14:creationId xmlns:p14="http://schemas.microsoft.com/office/powerpoint/2010/main" val="4250547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5490FC0B-50EB-42D6-A2A5-E02EE642E2E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16" name="Title 15">
            <a:extLst>
              <a:ext uri="{FF2B5EF4-FFF2-40B4-BE49-F238E27FC236}">
                <a16:creationId xmlns:a16="http://schemas.microsoft.com/office/drawing/2014/main" id="{04AFCE56-D794-4638-A3EC-63DCFB4B6F0D}"/>
              </a:ext>
            </a:extLst>
          </p:cNvPr>
          <p:cNvSpPr>
            <a:spLocks noGrp="1"/>
          </p:cNvSpPr>
          <p:nvPr>
            <p:ph type="title" hasCustomPrompt="1"/>
          </p:nvPr>
        </p:nvSpPr>
        <p:spPr>
          <a:xfrm>
            <a:off x="965511" y="760406"/>
            <a:ext cx="5424988" cy="579245"/>
          </a:xfrm>
          <a:prstGeom prst="rect">
            <a:avLst/>
          </a:prstGeom>
        </p:spPr>
        <p:txBody>
          <a:bodyPr/>
          <a:lstStyle>
            <a:lvl1pPr>
              <a:defRPr sz="2800" cap="all" spc="400" baseline="0">
                <a:solidFill>
                  <a:schemeClr val="bg1"/>
                </a:solidFill>
              </a:defRPr>
            </a:lvl1pPr>
          </a:lstStyle>
          <a:p>
            <a:r>
              <a:rPr lang="en-US" dirty="0"/>
              <a:t>Click to add title</a:t>
            </a:r>
          </a:p>
        </p:txBody>
      </p:sp>
      <p:sp>
        <p:nvSpPr>
          <p:cNvPr id="10" name="Text Placeholder 14">
            <a:extLst>
              <a:ext uri="{FF2B5EF4-FFF2-40B4-BE49-F238E27FC236}">
                <a16:creationId xmlns:a16="http://schemas.microsoft.com/office/drawing/2014/main" id="{318D6597-136D-4434-B628-D387BBEEC3C5}"/>
              </a:ext>
            </a:extLst>
          </p:cNvPr>
          <p:cNvSpPr>
            <a:spLocks noGrp="1"/>
          </p:cNvSpPr>
          <p:nvPr>
            <p:ph type="body" sz="quarter" idx="12" hasCustomPrompt="1"/>
          </p:nvPr>
        </p:nvSpPr>
        <p:spPr>
          <a:xfrm>
            <a:off x="965511" y="3417877"/>
            <a:ext cx="280628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1" name="Text Placeholder 14">
            <a:extLst>
              <a:ext uri="{FF2B5EF4-FFF2-40B4-BE49-F238E27FC236}">
                <a16:creationId xmlns:a16="http://schemas.microsoft.com/office/drawing/2014/main" id="{0691DF94-6587-4325-9C04-970034F1A85C}"/>
              </a:ext>
            </a:extLst>
          </p:cNvPr>
          <p:cNvSpPr>
            <a:spLocks noGrp="1"/>
          </p:cNvSpPr>
          <p:nvPr>
            <p:ph type="body" sz="quarter" idx="13" hasCustomPrompt="1"/>
          </p:nvPr>
        </p:nvSpPr>
        <p:spPr>
          <a:xfrm>
            <a:off x="965511" y="3766050"/>
            <a:ext cx="280628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2" name="Text Placeholder 14">
            <a:extLst>
              <a:ext uri="{FF2B5EF4-FFF2-40B4-BE49-F238E27FC236}">
                <a16:creationId xmlns:a16="http://schemas.microsoft.com/office/drawing/2014/main" id="{A3CE4E75-7868-44AD-9AF2-753E07BE78A3}"/>
              </a:ext>
            </a:extLst>
          </p:cNvPr>
          <p:cNvSpPr>
            <a:spLocks noGrp="1"/>
          </p:cNvSpPr>
          <p:nvPr>
            <p:ph type="body" sz="quarter" idx="14" hasCustomPrompt="1"/>
          </p:nvPr>
        </p:nvSpPr>
        <p:spPr>
          <a:xfrm>
            <a:off x="4514520" y="3400925"/>
            <a:ext cx="280628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3" name="Text Placeholder 14">
            <a:extLst>
              <a:ext uri="{FF2B5EF4-FFF2-40B4-BE49-F238E27FC236}">
                <a16:creationId xmlns:a16="http://schemas.microsoft.com/office/drawing/2014/main" id="{8A9FE9C2-0801-4D41-A54B-E00BC7AB7C16}"/>
              </a:ext>
            </a:extLst>
          </p:cNvPr>
          <p:cNvSpPr>
            <a:spLocks noGrp="1"/>
          </p:cNvSpPr>
          <p:nvPr>
            <p:ph type="body" sz="quarter" idx="15" hasCustomPrompt="1"/>
          </p:nvPr>
        </p:nvSpPr>
        <p:spPr>
          <a:xfrm>
            <a:off x="4514520" y="3749098"/>
            <a:ext cx="280628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4" name="Text Placeholder 14">
            <a:extLst>
              <a:ext uri="{FF2B5EF4-FFF2-40B4-BE49-F238E27FC236}">
                <a16:creationId xmlns:a16="http://schemas.microsoft.com/office/drawing/2014/main" id="{632FBCC2-2CDB-448A-AA61-8D99495226AF}"/>
              </a:ext>
            </a:extLst>
          </p:cNvPr>
          <p:cNvSpPr>
            <a:spLocks noGrp="1"/>
          </p:cNvSpPr>
          <p:nvPr>
            <p:ph type="body" sz="quarter" idx="16" hasCustomPrompt="1"/>
          </p:nvPr>
        </p:nvSpPr>
        <p:spPr>
          <a:xfrm>
            <a:off x="8063529" y="3400925"/>
            <a:ext cx="269224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5" name="Text Placeholder 14">
            <a:extLst>
              <a:ext uri="{FF2B5EF4-FFF2-40B4-BE49-F238E27FC236}">
                <a16:creationId xmlns:a16="http://schemas.microsoft.com/office/drawing/2014/main" id="{7F6A4D9D-1690-4C0A-9F62-1FE93C0145FC}"/>
              </a:ext>
            </a:extLst>
          </p:cNvPr>
          <p:cNvSpPr>
            <a:spLocks noGrp="1"/>
          </p:cNvSpPr>
          <p:nvPr>
            <p:ph type="body" sz="quarter" idx="17" hasCustomPrompt="1"/>
          </p:nvPr>
        </p:nvSpPr>
        <p:spPr>
          <a:xfrm>
            <a:off x="8063529" y="3749098"/>
            <a:ext cx="269224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0" name="Footer Placeholder 15">
            <a:extLst>
              <a:ext uri="{FF2B5EF4-FFF2-40B4-BE49-F238E27FC236}">
                <a16:creationId xmlns:a16="http://schemas.microsoft.com/office/drawing/2014/main" id="{48863DDD-C3CC-439D-B738-34F6E8960AFF}"/>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A4788388-29C8-4E9F-BF82-A1648088A8B0}"/>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5E6E1CB5-0E5F-4B44-8044-4010565FCF6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2385285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pportunity Overview">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4E96CB8F-A88F-40C3-A65B-8C33A16A0C2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1086E70-8E77-436D-93CE-4BCD3EC94BEA}"/>
              </a:ext>
            </a:extLst>
          </p:cNvPr>
          <p:cNvSpPr>
            <a:spLocks noGrp="1"/>
          </p:cNvSpPr>
          <p:nvPr>
            <p:ph type="title" hasCustomPrompt="1"/>
          </p:nvPr>
        </p:nvSpPr>
        <p:spPr>
          <a:xfrm>
            <a:off x="5029799" y="1380501"/>
            <a:ext cx="5097428" cy="991689"/>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10" name="Text Placeholder 10">
            <a:extLst>
              <a:ext uri="{FF2B5EF4-FFF2-40B4-BE49-F238E27FC236}">
                <a16:creationId xmlns:a16="http://schemas.microsoft.com/office/drawing/2014/main" id="{C95B0D27-123C-4F09-AEDC-7874964B77BC}"/>
              </a:ext>
            </a:extLst>
          </p:cNvPr>
          <p:cNvSpPr>
            <a:spLocks noGrp="1"/>
          </p:cNvSpPr>
          <p:nvPr>
            <p:ph type="body" sz="quarter" idx="14" hasCustomPrompt="1"/>
          </p:nvPr>
        </p:nvSpPr>
        <p:spPr>
          <a:xfrm>
            <a:off x="692337"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13" name="Text Placeholder 14">
            <a:extLst>
              <a:ext uri="{FF2B5EF4-FFF2-40B4-BE49-F238E27FC236}">
                <a16:creationId xmlns:a16="http://schemas.microsoft.com/office/drawing/2014/main" id="{F3772143-8573-4FED-977E-651FC59C168F}"/>
              </a:ext>
            </a:extLst>
          </p:cNvPr>
          <p:cNvSpPr>
            <a:spLocks noGrp="1"/>
          </p:cNvSpPr>
          <p:nvPr>
            <p:ph type="body" sz="quarter" idx="20" hasCustomPrompt="1"/>
          </p:nvPr>
        </p:nvSpPr>
        <p:spPr>
          <a:xfrm>
            <a:off x="692336"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5" name="Text Placeholder 10">
            <a:extLst>
              <a:ext uri="{FF2B5EF4-FFF2-40B4-BE49-F238E27FC236}">
                <a16:creationId xmlns:a16="http://schemas.microsoft.com/office/drawing/2014/main" id="{4FD80858-A8CA-496F-8CC0-5ACDBE65112A}"/>
              </a:ext>
            </a:extLst>
          </p:cNvPr>
          <p:cNvSpPr>
            <a:spLocks noGrp="1"/>
          </p:cNvSpPr>
          <p:nvPr>
            <p:ph type="body" sz="quarter" idx="24" hasCustomPrompt="1"/>
          </p:nvPr>
        </p:nvSpPr>
        <p:spPr>
          <a:xfrm>
            <a:off x="3587933"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33" name="Text Placeholder 14">
            <a:extLst>
              <a:ext uri="{FF2B5EF4-FFF2-40B4-BE49-F238E27FC236}">
                <a16:creationId xmlns:a16="http://schemas.microsoft.com/office/drawing/2014/main" id="{2B840B1F-9319-4653-84C5-FF1FDC5E9D9A}"/>
              </a:ext>
            </a:extLst>
          </p:cNvPr>
          <p:cNvSpPr>
            <a:spLocks noGrp="1"/>
          </p:cNvSpPr>
          <p:nvPr>
            <p:ph type="body" sz="quarter" idx="21" hasCustomPrompt="1"/>
          </p:nvPr>
        </p:nvSpPr>
        <p:spPr>
          <a:xfrm>
            <a:off x="3587931"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7" name="Text Placeholder 10">
            <a:extLst>
              <a:ext uri="{FF2B5EF4-FFF2-40B4-BE49-F238E27FC236}">
                <a16:creationId xmlns:a16="http://schemas.microsoft.com/office/drawing/2014/main" id="{0882E4D8-D2AA-4EA0-BBCE-50334E8D160C}"/>
              </a:ext>
            </a:extLst>
          </p:cNvPr>
          <p:cNvSpPr>
            <a:spLocks noGrp="1"/>
          </p:cNvSpPr>
          <p:nvPr>
            <p:ph type="body" sz="quarter" idx="25" hasCustomPrompt="1"/>
          </p:nvPr>
        </p:nvSpPr>
        <p:spPr>
          <a:xfrm>
            <a:off x="6483530"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36" name="Text Placeholder 14">
            <a:extLst>
              <a:ext uri="{FF2B5EF4-FFF2-40B4-BE49-F238E27FC236}">
                <a16:creationId xmlns:a16="http://schemas.microsoft.com/office/drawing/2014/main" id="{97EFBCD4-F812-493F-895A-3449020A0651}"/>
              </a:ext>
            </a:extLst>
          </p:cNvPr>
          <p:cNvSpPr>
            <a:spLocks noGrp="1"/>
          </p:cNvSpPr>
          <p:nvPr>
            <p:ph type="body" sz="quarter" idx="23" hasCustomPrompt="1"/>
          </p:nvPr>
        </p:nvSpPr>
        <p:spPr>
          <a:xfrm>
            <a:off x="6483528"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0" name="Footer Placeholder 15">
            <a:extLst>
              <a:ext uri="{FF2B5EF4-FFF2-40B4-BE49-F238E27FC236}">
                <a16:creationId xmlns:a16="http://schemas.microsoft.com/office/drawing/2014/main" id="{698D43C2-06AB-4549-BCD0-CBDCA0653292}"/>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7B2AB1D3-DFF0-43A8-BDE0-52FB314E03A1}"/>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28A81ABF-135E-483F-9992-6F79C2F559E9}"/>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dirty="0"/>
              <a:t>May 21, 20XX</a:t>
            </a:r>
          </a:p>
        </p:txBody>
      </p:sp>
    </p:spTree>
    <p:extLst>
      <p:ext uri="{BB962C8B-B14F-4D97-AF65-F5344CB8AC3E}">
        <p14:creationId xmlns:p14="http://schemas.microsoft.com/office/powerpoint/2010/main" val="30787619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3" name="Footer Placeholder 15">
            <a:extLst>
              <a:ext uri="{FF2B5EF4-FFF2-40B4-BE49-F238E27FC236}">
                <a16:creationId xmlns:a16="http://schemas.microsoft.com/office/drawing/2014/main" id="{710F293A-37AC-4A72-A56D-2A65F8EA2CE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4" name="Slide Number Placeholder 16">
            <a:extLst>
              <a:ext uri="{FF2B5EF4-FFF2-40B4-BE49-F238E27FC236}">
                <a16:creationId xmlns:a16="http://schemas.microsoft.com/office/drawing/2014/main" id="{EE0BB053-ED5B-47E1-ABB2-815094654C14}"/>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5" name="Date Placeholder 14">
            <a:extLst>
              <a:ext uri="{FF2B5EF4-FFF2-40B4-BE49-F238E27FC236}">
                <a16:creationId xmlns:a16="http://schemas.microsoft.com/office/drawing/2014/main" id="{790B7F12-A295-4495-AE4A-7640863C8828}"/>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dirty="0"/>
              <a:t>May 21, 20XX</a:t>
            </a:r>
          </a:p>
        </p:txBody>
      </p:sp>
    </p:spTree>
    <p:extLst>
      <p:ext uri="{BB962C8B-B14F-4D97-AF65-F5344CB8AC3E}">
        <p14:creationId xmlns:p14="http://schemas.microsoft.com/office/powerpoint/2010/main" val="1322357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2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01C44412-AA84-403C-A202-EAB7F3C81B03}"/>
              </a:ext>
            </a:extLst>
          </p:cNvPr>
          <p:cNvSpPr>
            <a:spLocks noGrp="1"/>
          </p:cNvSpPr>
          <p:nvPr>
            <p:ph type="title"/>
          </p:nvPr>
        </p:nvSpPr>
        <p:spPr>
          <a:xfrm>
            <a:off x="825674" y="1327759"/>
            <a:ext cx="4989628" cy="1929505"/>
          </a:xfrm>
        </p:spPr>
        <p:txBody>
          <a:bodyPr/>
          <a:lstStyle/>
          <a:p>
            <a:r>
              <a:rPr lang="en-US" sz="2400" dirty="0"/>
              <a:t>Network visualizations</a:t>
            </a:r>
            <a:br>
              <a:rPr lang="en-US" sz="2400" dirty="0"/>
            </a:br>
            <a:r>
              <a:rPr lang="en-US" sz="2400" dirty="0"/>
              <a:t>(application to protein structures)</a:t>
            </a:r>
          </a:p>
        </p:txBody>
      </p:sp>
      <p:sp>
        <p:nvSpPr>
          <p:cNvPr id="13" name="Text Placeholder 12">
            <a:extLst>
              <a:ext uri="{FF2B5EF4-FFF2-40B4-BE49-F238E27FC236}">
                <a16:creationId xmlns:a16="http://schemas.microsoft.com/office/drawing/2014/main" id="{88D1462E-973D-4427-A664-EF751DF59796}"/>
              </a:ext>
            </a:extLst>
          </p:cNvPr>
          <p:cNvSpPr>
            <a:spLocks noGrp="1"/>
          </p:cNvSpPr>
          <p:nvPr>
            <p:ph type="body" sz="quarter" idx="12"/>
          </p:nvPr>
        </p:nvSpPr>
        <p:spPr>
          <a:xfrm>
            <a:off x="838934" y="3257264"/>
            <a:ext cx="4989628" cy="816022"/>
          </a:xfrm>
        </p:spPr>
        <p:txBody>
          <a:bodyPr>
            <a:normAutofit/>
          </a:bodyPr>
          <a:lstStyle/>
          <a:p>
            <a:r>
              <a:rPr lang="en-US" dirty="0"/>
              <a:t>Ron Michael V. Acda</a:t>
            </a:r>
          </a:p>
          <a:p>
            <a:r>
              <a:rPr lang="en-US" dirty="0"/>
              <a:t>Activity 10</a:t>
            </a:r>
          </a:p>
        </p:txBody>
      </p:sp>
    </p:spTree>
    <p:extLst>
      <p:ext uri="{BB962C8B-B14F-4D97-AF65-F5344CB8AC3E}">
        <p14:creationId xmlns:p14="http://schemas.microsoft.com/office/powerpoint/2010/main" val="4041433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METHODOLOGY</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096000" y="2420907"/>
            <a:ext cx="4678389" cy="2720435"/>
          </a:xfrm>
        </p:spPr>
        <p:txBody>
          <a:bodyPr/>
          <a:lstStyle/>
          <a:p>
            <a:pPr algn="l">
              <a:lnSpc>
                <a:spcPct val="100000"/>
              </a:lnSpc>
            </a:pPr>
            <a:r>
              <a:rPr lang="en-PH" dirty="0"/>
              <a:t>We then display the graph</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10</a:t>
            </a:fld>
            <a:endParaRPr lang="en-US" dirty="0"/>
          </a:p>
        </p:txBody>
      </p:sp>
      <p:sp>
        <p:nvSpPr>
          <p:cNvPr id="8" name="TextBox 7">
            <a:extLst>
              <a:ext uri="{FF2B5EF4-FFF2-40B4-BE49-F238E27FC236}">
                <a16:creationId xmlns:a16="http://schemas.microsoft.com/office/drawing/2014/main" id="{E59AA5BC-C795-1002-97A2-C4127905007B}"/>
              </a:ext>
            </a:extLst>
          </p:cNvPr>
          <p:cNvSpPr txBox="1"/>
          <p:nvPr/>
        </p:nvSpPr>
        <p:spPr>
          <a:xfrm>
            <a:off x="534838" y="2535075"/>
            <a:ext cx="5227607" cy="938719"/>
          </a:xfrm>
          <a:prstGeom prst="rect">
            <a:avLst/>
          </a:prstGeom>
          <a:noFill/>
        </p:spPr>
        <p:txBody>
          <a:bodyPr wrap="square">
            <a:spAutoFit/>
          </a:bodyPr>
          <a:lstStyle/>
          <a:p>
            <a:r>
              <a:rPr lang="en-PH" sz="1100" dirty="0" err="1">
                <a:solidFill>
                  <a:schemeClr val="bg1"/>
                </a:solidFill>
              </a:rPr>
              <a:t>phobic_spheres.display</a:t>
            </a:r>
            <a:r>
              <a:rPr lang="en-PH" sz="1100" dirty="0">
                <a:solidFill>
                  <a:schemeClr val="bg1"/>
                </a:solidFill>
              </a:rPr>
              <a:t>()</a:t>
            </a:r>
          </a:p>
          <a:p>
            <a:r>
              <a:rPr lang="en-PH" sz="1100" dirty="0" err="1">
                <a:solidFill>
                  <a:schemeClr val="bg1"/>
                </a:solidFill>
              </a:rPr>
              <a:t>philic_spheres.display</a:t>
            </a:r>
            <a:r>
              <a:rPr lang="en-PH" sz="1100" dirty="0">
                <a:solidFill>
                  <a:schemeClr val="bg1"/>
                </a:solidFill>
              </a:rPr>
              <a:t>()</a:t>
            </a:r>
          </a:p>
          <a:p>
            <a:r>
              <a:rPr lang="en-PH" sz="1100" dirty="0" err="1">
                <a:solidFill>
                  <a:schemeClr val="bg1"/>
                </a:solidFill>
              </a:rPr>
              <a:t>HH.display</a:t>
            </a:r>
            <a:r>
              <a:rPr lang="en-PH" sz="1100" dirty="0">
                <a:solidFill>
                  <a:schemeClr val="bg1"/>
                </a:solidFill>
              </a:rPr>
              <a:t>()</a:t>
            </a:r>
          </a:p>
          <a:p>
            <a:r>
              <a:rPr lang="en-PH" sz="1100" dirty="0" err="1">
                <a:solidFill>
                  <a:schemeClr val="bg1"/>
                </a:solidFill>
              </a:rPr>
              <a:t>HP.display</a:t>
            </a:r>
            <a:r>
              <a:rPr lang="en-PH" sz="1100" dirty="0">
                <a:solidFill>
                  <a:schemeClr val="bg1"/>
                </a:solidFill>
              </a:rPr>
              <a:t>()</a:t>
            </a:r>
          </a:p>
          <a:p>
            <a:r>
              <a:rPr lang="en-PH" sz="1100" dirty="0" err="1">
                <a:solidFill>
                  <a:schemeClr val="bg1"/>
                </a:solidFill>
              </a:rPr>
              <a:t>PP.display</a:t>
            </a:r>
            <a:r>
              <a:rPr lang="en-PH" sz="1100" dirty="0">
                <a:solidFill>
                  <a:schemeClr val="bg1"/>
                </a:solidFill>
              </a:rPr>
              <a:t>()</a:t>
            </a:r>
          </a:p>
        </p:txBody>
      </p:sp>
    </p:spTree>
    <p:extLst>
      <p:ext uri="{BB962C8B-B14F-4D97-AF65-F5344CB8AC3E}">
        <p14:creationId xmlns:p14="http://schemas.microsoft.com/office/powerpoint/2010/main" val="3929591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73503" y="5931161"/>
            <a:ext cx="4428226" cy="460316"/>
          </a:xfrm>
        </p:spPr>
        <p:txBody>
          <a:bodyPr/>
          <a:lstStyle/>
          <a:p>
            <a:pPr algn="l">
              <a:lnSpc>
                <a:spcPct val="100000"/>
              </a:lnSpc>
            </a:pPr>
            <a:r>
              <a:rPr lang="en-PH" dirty="0"/>
              <a:t>Antifreeze protein residue network</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11</a:t>
            </a:fld>
            <a:endParaRPr lang="en-US" dirty="0"/>
          </a:p>
        </p:txBody>
      </p:sp>
      <p:pic>
        <p:nvPicPr>
          <p:cNvPr id="6" name="Picture 5" descr="A picture containing art, accessory, jewelled headdress&#10;&#10;Description automatically generated">
            <a:extLst>
              <a:ext uri="{FF2B5EF4-FFF2-40B4-BE49-F238E27FC236}">
                <a16:creationId xmlns:a16="http://schemas.microsoft.com/office/drawing/2014/main" id="{BF043B8E-EB1D-809F-2BC6-D0D345715D0B}"/>
              </a:ext>
            </a:extLst>
          </p:cNvPr>
          <p:cNvPicPr>
            <a:picLocks noChangeAspect="1"/>
          </p:cNvPicPr>
          <p:nvPr/>
        </p:nvPicPr>
        <p:blipFill rotWithShape="1">
          <a:blip r:embed="rId2"/>
          <a:srcRect l="13231" t="19739" r="17076" b="27684"/>
          <a:stretch/>
        </p:blipFill>
        <p:spPr>
          <a:xfrm>
            <a:off x="1682152" y="2420908"/>
            <a:ext cx="8497018" cy="3160382"/>
          </a:xfrm>
          <a:prstGeom prst="rect">
            <a:avLst/>
          </a:prstGeom>
        </p:spPr>
      </p:pic>
    </p:spTree>
    <p:extLst>
      <p:ext uri="{BB962C8B-B14F-4D97-AF65-F5344CB8AC3E}">
        <p14:creationId xmlns:p14="http://schemas.microsoft.com/office/powerpoint/2010/main" val="2096396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90063" y="3353528"/>
            <a:ext cx="4428226" cy="1971029"/>
          </a:xfrm>
        </p:spPr>
        <p:txBody>
          <a:bodyPr/>
          <a:lstStyle/>
          <a:p>
            <a:pPr algn="l">
              <a:lnSpc>
                <a:spcPct val="100000"/>
              </a:lnSpc>
            </a:pPr>
            <a:r>
              <a:rPr lang="en-PH" dirty="0"/>
              <a:t>Notice that the protein essentially is two-faced, with one face being “water-loving” and the other “water-fearing”. From here, we can deduce which side faces an aqueous environment.</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12</a:t>
            </a:fld>
            <a:endParaRPr lang="en-US" dirty="0"/>
          </a:p>
        </p:txBody>
      </p:sp>
      <p:pic>
        <p:nvPicPr>
          <p:cNvPr id="6" name="Picture 5" descr="A picture containing art, accessory, jewelled headdress&#10;&#10;Description automatically generated">
            <a:extLst>
              <a:ext uri="{FF2B5EF4-FFF2-40B4-BE49-F238E27FC236}">
                <a16:creationId xmlns:a16="http://schemas.microsoft.com/office/drawing/2014/main" id="{BF043B8E-EB1D-809F-2BC6-D0D345715D0B}"/>
              </a:ext>
            </a:extLst>
          </p:cNvPr>
          <p:cNvPicPr>
            <a:picLocks noChangeAspect="1"/>
          </p:cNvPicPr>
          <p:nvPr/>
        </p:nvPicPr>
        <p:blipFill rotWithShape="1">
          <a:blip r:embed="rId2"/>
          <a:srcRect l="13231" t="19739" r="17076" b="27684"/>
          <a:stretch/>
        </p:blipFill>
        <p:spPr>
          <a:xfrm>
            <a:off x="404390" y="3061322"/>
            <a:ext cx="6084944" cy="2263235"/>
          </a:xfrm>
          <a:prstGeom prst="rect">
            <a:avLst/>
          </a:prstGeom>
        </p:spPr>
      </p:pic>
    </p:spTree>
    <p:extLst>
      <p:ext uri="{BB962C8B-B14F-4D97-AF65-F5344CB8AC3E}">
        <p14:creationId xmlns:p14="http://schemas.microsoft.com/office/powerpoint/2010/main" val="1546422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73503" y="5931161"/>
            <a:ext cx="4428226" cy="460316"/>
          </a:xfrm>
        </p:spPr>
        <p:txBody>
          <a:bodyPr/>
          <a:lstStyle/>
          <a:p>
            <a:pPr algn="l">
              <a:lnSpc>
                <a:spcPct val="100000"/>
              </a:lnSpc>
            </a:pPr>
            <a:r>
              <a:rPr lang="en-PH" dirty="0"/>
              <a:t>Human insulin residue network</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13</a:t>
            </a:fld>
            <a:endParaRPr lang="en-US" dirty="0"/>
          </a:p>
        </p:txBody>
      </p:sp>
      <p:pic>
        <p:nvPicPr>
          <p:cNvPr id="7" name="Picture 6" descr="A picture containing art, circle&#10;&#10;Description automatically generated">
            <a:extLst>
              <a:ext uri="{FF2B5EF4-FFF2-40B4-BE49-F238E27FC236}">
                <a16:creationId xmlns:a16="http://schemas.microsoft.com/office/drawing/2014/main" id="{50B0204B-B77F-D638-A97E-A239BFCE47B6}"/>
              </a:ext>
            </a:extLst>
          </p:cNvPr>
          <p:cNvPicPr>
            <a:picLocks noChangeAspect="1"/>
          </p:cNvPicPr>
          <p:nvPr/>
        </p:nvPicPr>
        <p:blipFill rotWithShape="1">
          <a:blip r:embed="rId2"/>
          <a:srcRect l="27666" t="5583" r="25777" b="1995"/>
          <a:stretch/>
        </p:blipFill>
        <p:spPr>
          <a:xfrm>
            <a:off x="1595887" y="2420908"/>
            <a:ext cx="3478766" cy="3404749"/>
          </a:xfrm>
          <a:prstGeom prst="rect">
            <a:avLst/>
          </a:prstGeom>
        </p:spPr>
      </p:pic>
      <p:pic>
        <p:nvPicPr>
          <p:cNvPr id="11" name="Picture 10" descr="A picture containing art, fractal art, basket star&#10;&#10;Description automatically generated">
            <a:extLst>
              <a:ext uri="{FF2B5EF4-FFF2-40B4-BE49-F238E27FC236}">
                <a16:creationId xmlns:a16="http://schemas.microsoft.com/office/drawing/2014/main" id="{91CBA19B-CBEA-5D05-EDC3-8E0DE29CC83F}"/>
              </a:ext>
            </a:extLst>
          </p:cNvPr>
          <p:cNvPicPr>
            <a:picLocks noChangeAspect="1"/>
          </p:cNvPicPr>
          <p:nvPr/>
        </p:nvPicPr>
        <p:blipFill rotWithShape="1">
          <a:blip r:embed="rId3"/>
          <a:srcRect l="29788" t="7162" r="27971" b="8373"/>
          <a:stretch/>
        </p:blipFill>
        <p:spPr>
          <a:xfrm>
            <a:off x="6486461" y="2227520"/>
            <a:ext cx="3682659" cy="3630584"/>
          </a:xfrm>
          <a:prstGeom prst="rect">
            <a:avLst/>
          </a:prstGeom>
        </p:spPr>
      </p:pic>
    </p:spTree>
    <p:extLst>
      <p:ext uri="{BB962C8B-B14F-4D97-AF65-F5344CB8AC3E}">
        <p14:creationId xmlns:p14="http://schemas.microsoft.com/office/powerpoint/2010/main" val="551487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73503" y="5931161"/>
            <a:ext cx="4428226" cy="460316"/>
          </a:xfrm>
        </p:spPr>
        <p:txBody>
          <a:bodyPr/>
          <a:lstStyle/>
          <a:p>
            <a:pPr algn="l">
              <a:lnSpc>
                <a:spcPct val="100000"/>
              </a:lnSpc>
            </a:pPr>
            <a:r>
              <a:rPr lang="en-PH" dirty="0"/>
              <a:t>Human insulin residue network</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14</a:t>
            </a:fld>
            <a:endParaRPr lang="en-US" dirty="0"/>
          </a:p>
        </p:txBody>
      </p:sp>
      <p:pic>
        <p:nvPicPr>
          <p:cNvPr id="7" name="Picture 6" descr="A picture containing art, circle&#10;&#10;Description automatically generated">
            <a:extLst>
              <a:ext uri="{FF2B5EF4-FFF2-40B4-BE49-F238E27FC236}">
                <a16:creationId xmlns:a16="http://schemas.microsoft.com/office/drawing/2014/main" id="{50B0204B-B77F-D638-A97E-A239BFCE47B6}"/>
              </a:ext>
            </a:extLst>
          </p:cNvPr>
          <p:cNvPicPr>
            <a:picLocks noChangeAspect="1"/>
          </p:cNvPicPr>
          <p:nvPr/>
        </p:nvPicPr>
        <p:blipFill rotWithShape="1">
          <a:blip r:embed="rId2"/>
          <a:srcRect l="27666" t="5583" r="25777" b="1995"/>
          <a:stretch/>
        </p:blipFill>
        <p:spPr>
          <a:xfrm>
            <a:off x="773503" y="2903987"/>
            <a:ext cx="2127344" cy="2082081"/>
          </a:xfrm>
          <a:prstGeom prst="rect">
            <a:avLst/>
          </a:prstGeom>
        </p:spPr>
      </p:pic>
      <p:pic>
        <p:nvPicPr>
          <p:cNvPr id="11" name="Picture 10" descr="A picture containing art, fractal art, basket star&#10;&#10;Description automatically generated">
            <a:extLst>
              <a:ext uri="{FF2B5EF4-FFF2-40B4-BE49-F238E27FC236}">
                <a16:creationId xmlns:a16="http://schemas.microsoft.com/office/drawing/2014/main" id="{91CBA19B-CBEA-5D05-EDC3-8E0DE29CC83F}"/>
              </a:ext>
            </a:extLst>
          </p:cNvPr>
          <p:cNvPicPr>
            <a:picLocks noChangeAspect="1"/>
          </p:cNvPicPr>
          <p:nvPr/>
        </p:nvPicPr>
        <p:blipFill rotWithShape="1">
          <a:blip r:embed="rId3"/>
          <a:srcRect l="29788" t="7162" r="27971" b="8373"/>
          <a:stretch/>
        </p:blipFill>
        <p:spPr>
          <a:xfrm>
            <a:off x="3074385" y="2857980"/>
            <a:ext cx="2183757" cy="2152877"/>
          </a:xfrm>
          <a:prstGeom prst="rect">
            <a:avLst/>
          </a:prstGeom>
        </p:spPr>
      </p:pic>
      <p:sp>
        <p:nvSpPr>
          <p:cNvPr id="4" name="Text Placeholder 2">
            <a:extLst>
              <a:ext uri="{FF2B5EF4-FFF2-40B4-BE49-F238E27FC236}">
                <a16:creationId xmlns:a16="http://schemas.microsoft.com/office/drawing/2014/main" id="{C785225D-9273-D387-2A32-791EAB47E5F4}"/>
              </a:ext>
            </a:extLst>
          </p:cNvPr>
          <p:cNvSpPr txBox="1">
            <a:spLocks/>
          </p:cNvSpPr>
          <p:nvPr/>
        </p:nvSpPr>
        <p:spPr>
          <a:xfrm>
            <a:off x="5903345" y="2704487"/>
            <a:ext cx="5267864" cy="2557626"/>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dirty="0"/>
              <a:t>Insulin is an example of a globular protein due to its spherical or globular shape. </a:t>
            </a:r>
          </a:p>
          <a:p>
            <a:pPr algn="l">
              <a:lnSpc>
                <a:spcPct val="100000"/>
              </a:lnSpc>
            </a:pPr>
            <a:endParaRPr lang="en-PH" dirty="0"/>
          </a:p>
          <a:p>
            <a:pPr algn="l">
              <a:lnSpc>
                <a:spcPct val="100000"/>
              </a:lnSpc>
            </a:pPr>
            <a:r>
              <a:rPr lang="en-PH" dirty="0"/>
              <a:t>These proteins are found in aqueous environments. Thus, it is thermodynamically favorable for them to have a structure whose hydrophilic residues are on the surface, and the hydrophobic residues on the inside and “shielded”</a:t>
            </a:r>
          </a:p>
        </p:txBody>
      </p:sp>
    </p:spTree>
    <p:extLst>
      <p:ext uri="{BB962C8B-B14F-4D97-AF65-F5344CB8AC3E}">
        <p14:creationId xmlns:p14="http://schemas.microsoft.com/office/powerpoint/2010/main" val="2687410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73503" y="5931161"/>
            <a:ext cx="4428226" cy="460316"/>
          </a:xfrm>
        </p:spPr>
        <p:txBody>
          <a:bodyPr/>
          <a:lstStyle/>
          <a:p>
            <a:pPr algn="l">
              <a:lnSpc>
                <a:spcPct val="100000"/>
              </a:lnSpc>
            </a:pPr>
            <a:r>
              <a:rPr lang="en-PH" dirty="0"/>
              <a:t>Human insulin residue network</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15</a:t>
            </a:fld>
            <a:endParaRPr lang="en-US" dirty="0"/>
          </a:p>
        </p:txBody>
      </p:sp>
      <p:pic>
        <p:nvPicPr>
          <p:cNvPr id="7" name="Picture 6" descr="A picture containing art, circle&#10;&#10;Description automatically generated">
            <a:extLst>
              <a:ext uri="{FF2B5EF4-FFF2-40B4-BE49-F238E27FC236}">
                <a16:creationId xmlns:a16="http://schemas.microsoft.com/office/drawing/2014/main" id="{50B0204B-B77F-D638-A97E-A239BFCE47B6}"/>
              </a:ext>
            </a:extLst>
          </p:cNvPr>
          <p:cNvPicPr>
            <a:picLocks noChangeAspect="1"/>
          </p:cNvPicPr>
          <p:nvPr/>
        </p:nvPicPr>
        <p:blipFill rotWithShape="1">
          <a:blip r:embed="rId2"/>
          <a:srcRect l="27666" t="5583" r="25777" b="1995"/>
          <a:stretch/>
        </p:blipFill>
        <p:spPr>
          <a:xfrm>
            <a:off x="773503" y="2903987"/>
            <a:ext cx="2127344" cy="2082081"/>
          </a:xfrm>
          <a:prstGeom prst="rect">
            <a:avLst/>
          </a:prstGeom>
        </p:spPr>
      </p:pic>
      <p:pic>
        <p:nvPicPr>
          <p:cNvPr id="11" name="Picture 10" descr="A picture containing art, fractal art, basket star&#10;&#10;Description automatically generated">
            <a:extLst>
              <a:ext uri="{FF2B5EF4-FFF2-40B4-BE49-F238E27FC236}">
                <a16:creationId xmlns:a16="http://schemas.microsoft.com/office/drawing/2014/main" id="{91CBA19B-CBEA-5D05-EDC3-8E0DE29CC83F}"/>
              </a:ext>
            </a:extLst>
          </p:cNvPr>
          <p:cNvPicPr>
            <a:picLocks noChangeAspect="1"/>
          </p:cNvPicPr>
          <p:nvPr/>
        </p:nvPicPr>
        <p:blipFill rotWithShape="1">
          <a:blip r:embed="rId3"/>
          <a:srcRect l="29788" t="7162" r="27971" b="8373"/>
          <a:stretch/>
        </p:blipFill>
        <p:spPr>
          <a:xfrm>
            <a:off x="3074385" y="2857980"/>
            <a:ext cx="2183757" cy="2152877"/>
          </a:xfrm>
          <a:prstGeom prst="rect">
            <a:avLst/>
          </a:prstGeom>
        </p:spPr>
      </p:pic>
      <p:sp>
        <p:nvSpPr>
          <p:cNvPr id="4" name="Text Placeholder 2">
            <a:extLst>
              <a:ext uri="{FF2B5EF4-FFF2-40B4-BE49-F238E27FC236}">
                <a16:creationId xmlns:a16="http://schemas.microsoft.com/office/drawing/2014/main" id="{C785225D-9273-D387-2A32-791EAB47E5F4}"/>
              </a:ext>
            </a:extLst>
          </p:cNvPr>
          <p:cNvSpPr txBox="1">
            <a:spLocks/>
          </p:cNvSpPr>
          <p:nvPr/>
        </p:nvSpPr>
        <p:spPr>
          <a:xfrm>
            <a:off x="5903345" y="2704486"/>
            <a:ext cx="5267864" cy="3325377"/>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dirty="0"/>
              <a:t>Indeed, we can see here that the external surface is surrounded by hydrophilic residues, and the hydrophobic residues are located inside.</a:t>
            </a:r>
          </a:p>
        </p:txBody>
      </p:sp>
    </p:spTree>
    <p:extLst>
      <p:ext uri="{BB962C8B-B14F-4D97-AF65-F5344CB8AC3E}">
        <p14:creationId xmlns:p14="http://schemas.microsoft.com/office/powerpoint/2010/main" val="1053233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82129" y="6069184"/>
            <a:ext cx="4428226" cy="460316"/>
          </a:xfrm>
        </p:spPr>
        <p:txBody>
          <a:bodyPr/>
          <a:lstStyle/>
          <a:p>
            <a:pPr algn="l">
              <a:lnSpc>
                <a:spcPct val="100000"/>
              </a:lnSpc>
            </a:pPr>
            <a:r>
              <a:rPr lang="en-PH" i="1" dirty="0"/>
              <a:t>E. coli t</a:t>
            </a:r>
            <a:r>
              <a:rPr lang="en-PH" dirty="0"/>
              <a:t>ransmembrane protein</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16</a:t>
            </a:fld>
            <a:endParaRPr lang="en-US" dirty="0"/>
          </a:p>
        </p:txBody>
      </p:sp>
      <p:pic>
        <p:nvPicPr>
          <p:cNvPr id="6" name="Picture 5" descr="A picture containing art&#10;&#10;Description automatically generated">
            <a:extLst>
              <a:ext uri="{FF2B5EF4-FFF2-40B4-BE49-F238E27FC236}">
                <a16:creationId xmlns:a16="http://schemas.microsoft.com/office/drawing/2014/main" id="{9228061D-FA72-41CC-F31B-0408121D5ED2}"/>
              </a:ext>
            </a:extLst>
          </p:cNvPr>
          <p:cNvPicPr>
            <a:picLocks noChangeAspect="1"/>
          </p:cNvPicPr>
          <p:nvPr/>
        </p:nvPicPr>
        <p:blipFill rotWithShape="1">
          <a:blip r:embed="rId2"/>
          <a:srcRect l="29717" r="25778"/>
          <a:stretch/>
        </p:blipFill>
        <p:spPr>
          <a:xfrm>
            <a:off x="4308367" y="2420908"/>
            <a:ext cx="3315459" cy="3672885"/>
          </a:xfrm>
          <a:prstGeom prst="rect">
            <a:avLst/>
          </a:prstGeom>
        </p:spPr>
      </p:pic>
    </p:spTree>
    <p:extLst>
      <p:ext uri="{BB962C8B-B14F-4D97-AF65-F5344CB8AC3E}">
        <p14:creationId xmlns:p14="http://schemas.microsoft.com/office/powerpoint/2010/main" val="40486606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Results and discussion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782129" y="6069184"/>
            <a:ext cx="4428226" cy="460316"/>
          </a:xfrm>
        </p:spPr>
        <p:txBody>
          <a:bodyPr/>
          <a:lstStyle/>
          <a:p>
            <a:pPr algn="l">
              <a:lnSpc>
                <a:spcPct val="100000"/>
              </a:lnSpc>
            </a:pPr>
            <a:r>
              <a:rPr lang="en-PH" i="1" dirty="0"/>
              <a:t>E. coli t</a:t>
            </a:r>
            <a:r>
              <a:rPr lang="en-PH" dirty="0"/>
              <a:t>ransmembrane protein</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17</a:t>
            </a:fld>
            <a:endParaRPr lang="en-US" dirty="0"/>
          </a:p>
        </p:txBody>
      </p:sp>
      <p:pic>
        <p:nvPicPr>
          <p:cNvPr id="6" name="Picture 5" descr="A picture containing art&#10;&#10;Description automatically generated">
            <a:extLst>
              <a:ext uri="{FF2B5EF4-FFF2-40B4-BE49-F238E27FC236}">
                <a16:creationId xmlns:a16="http://schemas.microsoft.com/office/drawing/2014/main" id="{9228061D-FA72-41CC-F31B-0408121D5ED2}"/>
              </a:ext>
            </a:extLst>
          </p:cNvPr>
          <p:cNvPicPr>
            <a:picLocks noChangeAspect="1"/>
          </p:cNvPicPr>
          <p:nvPr/>
        </p:nvPicPr>
        <p:blipFill rotWithShape="1">
          <a:blip r:embed="rId2"/>
          <a:srcRect l="29717" r="25778"/>
          <a:stretch/>
        </p:blipFill>
        <p:spPr>
          <a:xfrm>
            <a:off x="992908" y="2396299"/>
            <a:ext cx="3315459" cy="3672885"/>
          </a:xfrm>
          <a:prstGeom prst="rect">
            <a:avLst/>
          </a:prstGeom>
        </p:spPr>
      </p:pic>
      <p:sp>
        <p:nvSpPr>
          <p:cNvPr id="4" name="Text Placeholder 2">
            <a:extLst>
              <a:ext uri="{FF2B5EF4-FFF2-40B4-BE49-F238E27FC236}">
                <a16:creationId xmlns:a16="http://schemas.microsoft.com/office/drawing/2014/main" id="{6C48E72D-E197-C5B7-7526-B83E3CAC7657}"/>
              </a:ext>
            </a:extLst>
          </p:cNvPr>
          <p:cNvSpPr txBox="1">
            <a:spLocks/>
          </p:cNvSpPr>
          <p:nvPr/>
        </p:nvSpPr>
        <p:spPr>
          <a:xfrm>
            <a:off x="5903345" y="2704486"/>
            <a:ext cx="5267864" cy="3325377"/>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dirty="0"/>
              <a:t>Transmembrane proteins are embedded across the cell membrane. Since the interior of the cell membrane is devoid of water, we indeed expect the middle sections of transmembrane proteins to be hydrophobic.</a:t>
            </a:r>
          </a:p>
          <a:p>
            <a:pPr algn="l">
              <a:lnSpc>
                <a:spcPct val="100000"/>
              </a:lnSpc>
            </a:pPr>
            <a:endParaRPr lang="en-PH" dirty="0"/>
          </a:p>
          <a:p>
            <a:pPr algn="l">
              <a:lnSpc>
                <a:spcPct val="100000"/>
              </a:lnSpc>
            </a:pPr>
            <a:r>
              <a:rPr lang="en-PH" dirty="0"/>
              <a:t>The sections of the protein that “jut out” of the cell membrane face aqueous environments (extracellular and cytosolic environments), so we expect these regions to be hydrophilic. </a:t>
            </a:r>
          </a:p>
        </p:txBody>
      </p:sp>
    </p:spTree>
    <p:extLst>
      <p:ext uri="{BB962C8B-B14F-4D97-AF65-F5344CB8AC3E}">
        <p14:creationId xmlns:p14="http://schemas.microsoft.com/office/powerpoint/2010/main" val="28121329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Conclusion</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18</a:t>
            </a:fld>
            <a:endParaRPr lang="en-US" dirty="0"/>
          </a:p>
        </p:txBody>
      </p:sp>
      <p:sp>
        <p:nvSpPr>
          <p:cNvPr id="4" name="Text Placeholder 2">
            <a:extLst>
              <a:ext uri="{FF2B5EF4-FFF2-40B4-BE49-F238E27FC236}">
                <a16:creationId xmlns:a16="http://schemas.microsoft.com/office/drawing/2014/main" id="{6C48E72D-E197-C5B7-7526-B83E3CAC7657}"/>
              </a:ext>
            </a:extLst>
          </p:cNvPr>
          <p:cNvSpPr txBox="1">
            <a:spLocks/>
          </p:cNvSpPr>
          <p:nvPr/>
        </p:nvSpPr>
        <p:spPr>
          <a:xfrm>
            <a:off x="992038" y="2704486"/>
            <a:ext cx="10179171" cy="2402351"/>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dirty="0"/>
              <a:t>Residue networks can be used to easily visualize the hydrophobic and hydrophilic domains of a protein. Knowledge of these domains is key to the energetics and thermodynamics of protein folding and structure, and the environments in which they can be found. </a:t>
            </a:r>
          </a:p>
        </p:txBody>
      </p:sp>
    </p:spTree>
    <p:extLst>
      <p:ext uri="{BB962C8B-B14F-4D97-AF65-F5344CB8AC3E}">
        <p14:creationId xmlns:p14="http://schemas.microsoft.com/office/powerpoint/2010/main" val="306370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REFERENCES</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19</a:t>
            </a:fld>
            <a:endParaRPr lang="en-US" dirty="0"/>
          </a:p>
        </p:txBody>
      </p:sp>
      <p:sp>
        <p:nvSpPr>
          <p:cNvPr id="4" name="Text Placeholder 2">
            <a:extLst>
              <a:ext uri="{FF2B5EF4-FFF2-40B4-BE49-F238E27FC236}">
                <a16:creationId xmlns:a16="http://schemas.microsoft.com/office/drawing/2014/main" id="{6C48E72D-E197-C5B7-7526-B83E3CAC7657}"/>
              </a:ext>
            </a:extLst>
          </p:cNvPr>
          <p:cNvSpPr txBox="1">
            <a:spLocks/>
          </p:cNvSpPr>
          <p:nvPr/>
        </p:nvSpPr>
        <p:spPr>
          <a:xfrm>
            <a:off x="992038" y="2704487"/>
            <a:ext cx="10179171" cy="244548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b="0" i="0" dirty="0">
                <a:effectLst/>
                <a:latin typeface="Arial" panose="020B0604020202020204" pitchFamily="34" charset="0"/>
              </a:rPr>
              <a:t>E. Pettersen, T. Goddard, C. Huang, G. Couch, D. Greenblatt, M. E.C., and T. Ferrin, UCSF</a:t>
            </a:r>
            <a:br>
              <a:rPr lang="en-PH" dirty="0"/>
            </a:br>
            <a:r>
              <a:rPr lang="en-PH" b="0" i="0" dirty="0">
                <a:effectLst/>
                <a:latin typeface="Arial" panose="020B0604020202020204" pitchFamily="34" charset="0"/>
              </a:rPr>
              <a:t>Chimera–a visualization system for exploratory research and analysis, J. </a:t>
            </a:r>
            <a:r>
              <a:rPr lang="en-PH" b="0" i="0" dirty="0" err="1">
                <a:effectLst/>
                <a:latin typeface="Arial" panose="020B0604020202020204" pitchFamily="34" charset="0"/>
              </a:rPr>
              <a:t>Comput</a:t>
            </a:r>
            <a:r>
              <a:rPr lang="en-PH" b="0" i="0" dirty="0">
                <a:effectLst/>
                <a:latin typeface="Arial" panose="020B0604020202020204" pitchFamily="34" charset="0"/>
              </a:rPr>
              <a:t> Chem. 25 (2004).</a:t>
            </a:r>
          </a:p>
          <a:p>
            <a:pPr algn="l">
              <a:lnSpc>
                <a:spcPct val="100000"/>
              </a:lnSpc>
            </a:pPr>
            <a:br>
              <a:rPr lang="en-PH" dirty="0"/>
            </a:br>
            <a:r>
              <a:rPr lang="en-PH" b="0" i="0" dirty="0">
                <a:effectLst/>
                <a:latin typeface="Arial" panose="020B0604020202020204" pitchFamily="34" charset="0"/>
              </a:rPr>
              <a:t>F. </a:t>
            </a:r>
            <a:r>
              <a:rPr lang="en-PH" b="0" i="0" dirty="0" err="1">
                <a:effectLst/>
                <a:latin typeface="Arial" panose="020B0604020202020204" pitchFamily="34" charset="0"/>
              </a:rPr>
              <a:t>Burkowski</a:t>
            </a:r>
            <a:r>
              <a:rPr lang="en-PH" b="0" i="0" dirty="0">
                <a:effectLst/>
                <a:latin typeface="Arial" panose="020B0604020202020204" pitchFamily="34" charset="0"/>
              </a:rPr>
              <a:t>, Computational and Visualization Techniques for Structural Bioinformatics using</a:t>
            </a:r>
            <a:br>
              <a:rPr lang="en-PH" dirty="0"/>
            </a:br>
            <a:r>
              <a:rPr lang="en-PH" b="0" i="0" dirty="0">
                <a:effectLst/>
                <a:latin typeface="Arial" panose="020B0604020202020204" pitchFamily="34" charset="0"/>
              </a:rPr>
              <a:t>Chimera (Chapman Hall/CRC, Abingdon, </a:t>
            </a:r>
            <a:r>
              <a:rPr lang="en-PH" b="0" i="0" dirty="0" err="1">
                <a:effectLst/>
                <a:latin typeface="Arial" panose="020B0604020202020204" pitchFamily="34" charset="0"/>
              </a:rPr>
              <a:t>Oxfordshire</a:t>
            </a:r>
            <a:r>
              <a:rPr lang="en-PH" b="0" i="0" dirty="0">
                <a:effectLst/>
                <a:latin typeface="Arial" panose="020B0604020202020204" pitchFamily="34" charset="0"/>
              </a:rPr>
              <a:t> OX14 4RN, UK, 2014).</a:t>
            </a:r>
            <a:endParaRPr lang="en-PH" dirty="0"/>
          </a:p>
        </p:txBody>
      </p:sp>
    </p:spTree>
    <p:extLst>
      <p:ext uri="{BB962C8B-B14F-4D97-AF65-F5344CB8AC3E}">
        <p14:creationId xmlns:p14="http://schemas.microsoft.com/office/powerpoint/2010/main" val="1055445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Motivation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1809" y="2774758"/>
            <a:ext cx="9084666" cy="1940149"/>
          </a:xfrm>
        </p:spPr>
        <p:txBody>
          <a:bodyPr/>
          <a:lstStyle/>
          <a:p>
            <a:pPr algn="just">
              <a:lnSpc>
                <a:spcPct val="100000"/>
              </a:lnSpc>
            </a:pPr>
            <a:r>
              <a:rPr lang="en-PH" dirty="0"/>
              <a:t>In structural bioinformatics, networks can be used as a powerful visualization tool. Since we were given a little bit of leeway to choose what we can do, I chose to apply network visualization in protein structures using the Chimera 1.16 software in conjunction with Python. These networks are weighted graphs, with the weights represented as colors instead of numerical values. These weighted graphs can be used to deduce hydrophilic and hydrophobic domains in a protein.</a:t>
            </a:r>
          </a:p>
          <a:p>
            <a:pPr algn="just">
              <a:lnSpc>
                <a:spcPct val="100000"/>
              </a:lnSpc>
            </a:pPr>
            <a:endParaRPr lang="en-PH" dirty="0"/>
          </a:p>
          <a:p>
            <a:pPr algn="just">
              <a:lnSpc>
                <a:spcPct val="100000"/>
              </a:lnSpc>
            </a:pPr>
            <a:r>
              <a:rPr lang="en-PH" dirty="0"/>
              <a:t>I chose to implement this since biophysics is my field of interest, and I think it would be really cool to demonstrate a little bit of science behind protein structures.</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2</a:t>
            </a:fld>
            <a:endParaRPr lang="en-US" dirty="0"/>
          </a:p>
        </p:txBody>
      </p:sp>
    </p:spTree>
    <p:extLst>
      <p:ext uri="{BB962C8B-B14F-4D97-AF65-F5344CB8AC3E}">
        <p14:creationId xmlns:p14="http://schemas.microsoft.com/office/powerpoint/2010/main" val="17252576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8" y="1840879"/>
            <a:ext cx="7273119" cy="580029"/>
          </a:xfrm>
        </p:spPr>
        <p:txBody>
          <a:bodyPr/>
          <a:lstStyle/>
          <a:p>
            <a:r>
              <a:rPr lang="en-PH" dirty="0"/>
              <a:t>SELF-REFLECTION</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20</a:t>
            </a:fld>
            <a:endParaRPr lang="en-US" dirty="0"/>
          </a:p>
        </p:txBody>
      </p:sp>
      <p:sp>
        <p:nvSpPr>
          <p:cNvPr id="4" name="Text Placeholder 2">
            <a:extLst>
              <a:ext uri="{FF2B5EF4-FFF2-40B4-BE49-F238E27FC236}">
                <a16:creationId xmlns:a16="http://schemas.microsoft.com/office/drawing/2014/main" id="{6C48E72D-E197-C5B7-7526-B83E3CAC7657}"/>
              </a:ext>
            </a:extLst>
          </p:cNvPr>
          <p:cNvSpPr txBox="1">
            <a:spLocks/>
          </p:cNvSpPr>
          <p:nvPr/>
        </p:nvSpPr>
        <p:spPr>
          <a:xfrm>
            <a:off x="992038" y="2704487"/>
            <a:ext cx="10179171" cy="244548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b="0" i="0" dirty="0">
                <a:effectLst/>
                <a:latin typeface="Arial" panose="020B0604020202020204" pitchFamily="34" charset="0"/>
              </a:rPr>
              <a:t>Self-score: 110/100</a:t>
            </a:r>
          </a:p>
          <a:p>
            <a:pPr algn="l">
              <a:lnSpc>
                <a:spcPct val="100000"/>
              </a:lnSpc>
            </a:pPr>
            <a:endParaRPr lang="en-PH" dirty="0">
              <a:latin typeface="Arial" panose="020B0604020202020204" pitchFamily="34" charset="0"/>
            </a:endParaRPr>
          </a:p>
          <a:p>
            <a:pPr algn="l">
              <a:lnSpc>
                <a:spcPct val="100000"/>
              </a:lnSpc>
            </a:pPr>
            <a:r>
              <a:rPr lang="en-PH" dirty="0">
                <a:latin typeface="Arial" panose="020B0604020202020204" pitchFamily="34" charset="0"/>
              </a:rPr>
              <a:t>I was a little bit glad that we were given leeway to what we can do in this activity as this gives me an excuse to brush up on protein structures and learn a little bit more about biophysics/bioinformatics. This is an exciting example of how graph theory can be used in computational biology and biophysics.</a:t>
            </a:r>
          </a:p>
          <a:p>
            <a:pPr algn="l">
              <a:lnSpc>
                <a:spcPct val="100000"/>
              </a:lnSpc>
            </a:pPr>
            <a:endParaRPr lang="en-PH" dirty="0"/>
          </a:p>
        </p:txBody>
      </p:sp>
    </p:spTree>
    <p:extLst>
      <p:ext uri="{BB962C8B-B14F-4D97-AF65-F5344CB8AC3E}">
        <p14:creationId xmlns:p14="http://schemas.microsoft.com/office/powerpoint/2010/main" val="3395880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INTRODUCTION</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1809" y="2774758"/>
            <a:ext cx="9084666" cy="970075"/>
          </a:xfrm>
        </p:spPr>
        <p:txBody>
          <a:bodyPr/>
          <a:lstStyle/>
          <a:p>
            <a:pPr algn="l">
              <a:lnSpc>
                <a:spcPct val="100000"/>
              </a:lnSpc>
            </a:pPr>
            <a:r>
              <a:rPr lang="en-PH" dirty="0"/>
              <a:t>UCSF Chimera allows for the 3D visualization of protein structures as stored in the Protein Data Bank (PDB). Here are some of the cartoon models of some proteins.</a:t>
            </a:r>
          </a:p>
          <a:p>
            <a:pPr algn="l">
              <a:lnSpc>
                <a:spcPct val="100000"/>
              </a:lnSpc>
            </a:pPr>
            <a:endParaRPr lang="en-PH" dirty="0"/>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3</a:t>
            </a:fld>
            <a:endParaRPr lang="en-US" dirty="0"/>
          </a:p>
        </p:txBody>
      </p:sp>
      <p:pic>
        <p:nvPicPr>
          <p:cNvPr id="6" name="Picture 5" descr="A picture containing art, light&#10;&#10;Description automatically generated with medium confidence">
            <a:extLst>
              <a:ext uri="{FF2B5EF4-FFF2-40B4-BE49-F238E27FC236}">
                <a16:creationId xmlns:a16="http://schemas.microsoft.com/office/drawing/2014/main" id="{DA06431F-8D86-DA36-A45D-2D669FFDD63C}"/>
              </a:ext>
            </a:extLst>
          </p:cNvPr>
          <p:cNvPicPr>
            <a:picLocks noChangeAspect="1"/>
          </p:cNvPicPr>
          <p:nvPr/>
        </p:nvPicPr>
        <p:blipFill rotWithShape="1">
          <a:blip r:embed="rId2"/>
          <a:srcRect l="12480" t="15546" r="15245" b="24416"/>
          <a:stretch/>
        </p:blipFill>
        <p:spPr>
          <a:xfrm>
            <a:off x="580396" y="3885803"/>
            <a:ext cx="3896713" cy="1595887"/>
          </a:xfrm>
          <a:prstGeom prst="rect">
            <a:avLst/>
          </a:prstGeom>
        </p:spPr>
      </p:pic>
      <p:sp>
        <p:nvSpPr>
          <p:cNvPr id="7" name="Text Placeholder 2">
            <a:extLst>
              <a:ext uri="{FF2B5EF4-FFF2-40B4-BE49-F238E27FC236}">
                <a16:creationId xmlns:a16="http://schemas.microsoft.com/office/drawing/2014/main" id="{26464036-658A-9CA0-8E22-6859A1EB8D30}"/>
              </a:ext>
            </a:extLst>
          </p:cNvPr>
          <p:cNvSpPr txBox="1">
            <a:spLocks/>
          </p:cNvSpPr>
          <p:nvPr/>
        </p:nvSpPr>
        <p:spPr>
          <a:xfrm>
            <a:off x="724618" y="5892231"/>
            <a:ext cx="3896713" cy="513668"/>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sz="1200" dirty="0"/>
              <a:t>Antifreeze protein, used by snow fleas </a:t>
            </a:r>
          </a:p>
          <a:p>
            <a:pPr algn="l">
              <a:lnSpc>
                <a:spcPct val="100000"/>
              </a:lnSpc>
            </a:pPr>
            <a:r>
              <a:rPr lang="en-PH" sz="1200" dirty="0"/>
              <a:t>to protect against the cold (PDB ID: 2PNE)</a:t>
            </a:r>
          </a:p>
        </p:txBody>
      </p:sp>
      <p:pic>
        <p:nvPicPr>
          <p:cNvPr id="9" name="Picture 8">
            <a:extLst>
              <a:ext uri="{FF2B5EF4-FFF2-40B4-BE49-F238E27FC236}">
                <a16:creationId xmlns:a16="http://schemas.microsoft.com/office/drawing/2014/main" id="{1BB77DC6-BB5C-665F-F0D7-EE3C3E4F1D88}"/>
              </a:ext>
            </a:extLst>
          </p:cNvPr>
          <p:cNvPicPr>
            <a:picLocks noChangeAspect="1"/>
          </p:cNvPicPr>
          <p:nvPr/>
        </p:nvPicPr>
        <p:blipFill rotWithShape="1">
          <a:blip r:embed="rId3"/>
          <a:srcRect l="24303" r="18128"/>
          <a:stretch/>
        </p:blipFill>
        <p:spPr>
          <a:xfrm>
            <a:off x="5631618" y="3616232"/>
            <a:ext cx="2493034" cy="2135028"/>
          </a:xfrm>
          <a:prstGeom prst="rect">
            <a:avLst/>
          </a:prstGeom>
        </p:spPr>
      </p:pic>
      <p:sp>
        <p:nvSpPr>
          <p:cNvPr id="10" name="Text Placeholder 2">
            <a:extLst>
              <a:ext uri="{FF2B5EF4-FFF2-40B4-BE49-F238E27FC236}">
                <a16:creationId xmlns:a16="http://schemas.microsoft.com/office/drawing/2014/main" id="{30223EDF-3601-8705-4F14-BE76DCBB1233}"/>
              </a:ext>
            </a:extLst>
          </p:cNvPr>
          <p:cNvSpPr txBox="1">
            <a:spLocks/>
          </p:cNvSpPr>
          <p:nvPr/>
        </p:nvSpPr>
        <p:spPr>
          <a:xfrm>
            <a:off x="4826703" y="5883994"/>
            <a:ext cx="3896713" cy="628685"/>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sz="1200" dirty="0"/>
              <a:t>A transmembrane protein (a protein that is embedded in the cell membrane) of </a:t>
            </a:r>
            <a:r>
              <a:rPr lang="en-PH" sz="1200" i="1" dirty="0"/>
              <a:t>E. coli </a:t>
            </a:r>
            <a:r>
              <a:rPr lang="en-PH" sz="1200" dirty="0"/>
              <a:t>(PDB ID: 6B87)</a:t>
            </a:r>
          </a:p>
        </p:txBody>
      </p:sp>
      <p:pic>
        <p:nvPicPr>
          <p:cNvPr id="12" name="Picture 11" descr="A picture containing art, basket star, design&#10;&#10;Description automatically generated">
            <a:extLst>
              <a:ext uri="{FF2B5EF4-FFF2-40B4-BE49-F238E27FC236}">
                <a16:creationId xmlns:a16="http://schemas.microsoft.com/office/drawing/2014/main" id="{85C14704-B102-A724-44EA-7A75DE0E8E43}"/>
              </a:ext>
            </a:extLst>
          </p:cNvPr>
          <p:cNvPicPr>
            <a:picLocks noChangeAspect="1"/>
          </p:cNvPicPr>
          <p:nvPr/>
        </p:nvPicPr>
        <p:blipFill rotWithShape="1">
          <a:blip r:embed="rId4"/>
          <a:srcRect l="25867" t="6202" r="23305" b="5995"/>
          <a:stretch/>
        </p:blipFill>
        <p:spPr>
          <a:xfrm>
            <a:off x="8904233" y="3631140"/>
            <a:ext cx="2424023" cy="2064445"/>
          </a:xfrm>
          <a:prstGeom prst="rect">
            <a:avLst/>
          </a:prstGeom>
        </p:spPr>
      </p:pic>
      <p:sp>
        <p:nvSpPr>
          <p:cNvPr id="13" name="Text Placeholder 2">
            <a:extLst>
              <a:ext uri="{FF2B5EF4-FFF2-40B4-BE49-F238E27FC236}">
                <a16:creationId xmlns:a16="http://schemas.microsoft.com/office/drawing/2014/main" id="{BC2FBF8A-0A74-F17C-8E43-DF0FDDEED21D}"/>
              </a:ext>
            </a:extLst>
          </p:cNvPr>
          <p:cNvSpPr txBox="1">
            <a:spLocks/>
          </p:cNvSpPr>
          <p:nvPr/>
        </p:nvSpPr>
        <p:spPr>
          <a:xfrm>
            <a:off x="8904234" y="5892231"/>
            <a:ext cx="2606160" cy="628685"/>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PH" sz="1200" dirty="0"/>
              <a:t>Human insulin </a:t>
            </a:r>
          </a:p>
          <a:p>
            <a:pPr algn="l">
              <a:lnSpc>
                <a:spcPct val="100000"/>
              </a:lnSpc>
            </a:pPr>
            <a:r>
              <a:rPr lang="en-PH" sz="1200" dirty="0"/>
              <a:t>(PDB ID: 1ZNJ)</a:t>
            </a:r>
          </a:p>
        </p:txBody>
      </p:sp>
    </p:spTree>
    <p:extLst>
      <p:ext uri="{BB962C8B-B14F-4D97-AF65-F5344CB8AC3E}">
        <p14:creationId xmlns:p14="http://schemas.microsoft.com/office/powerpoint/2010/main" val="2866902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Objective</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1808" y="2774758"/>
            <a:ext cx="10102583" cy="1736857"/>
          </a:xfrm>
        </p:spPr>
        <p:txBody>
          <a:bodyPr/>
          <a:lstStyle/>
          <a:p>
            <a:pPr algn="l">
              <a:lnSpc>
                <a:spcPct val="100000"/>
              </a:lnSpc>
            </a:pPr>
            <a:r>
              <a:rPr lang="en-PH" dirty="0"/>
              <a:t>My primary objective here is to construct a 3D network of hydrophobic and hydrophilic residues by connecting the centroids of the residues with a “weighted” edge. </a:t>
            </a:r>
          </a:p>
          <a:p>
            <a:pPr algn="l">
              <a:lnSpc>
                <a:spcPct val="100000"/>
              </a:lnSpc>
            </a:pPr>
            <a:r>
              <a:rPr lang="en-PH" dirty="0"/>
              <a:t>Instead of a numerical value, the edge weights are denoted by an RGB color denoting hydrophobicity/hydrophilicity</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4</a:t>
            </a:fld>
            <a:endParaRPr lang="en-US" dirty="0"/>
          </a:p>
        </p:txBody>
      </p:sp>
    </p:spTree>
    <p:extLst>
      <p:ext uri="{BB962C8B-B14F-4D97-AF65-F5344CB8AC3E}">
        <p14:creationId xmlns:p14="http://schemas.microsoft.com/office/powerpoint/2010/main" val="270620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Some definitions</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1808" y="2774758"/>
            <a:ext cx="10102583" cy="1736857"/>
          </a:xfrm>
        </p:spPr>
        <p:txBody>
          <a:bodyPr/>
          <a:lstStyle/>
          <a:p>
            <a:pPr algn="l">
              <a:lnSpc>
                <a:spcPct val="100000"/>
              </a:lnSpc>
            </a:pPr>
            <a:r>
              <a:rPr lang="en-PH" b="1" dirty="0"/>
              <a:t>Hydrophobic residues</a:t>
            </a:r>
            <a:r>
              <a:rPr lang="en-PH" dirty="0"/>
              <a:t>: molecules (particularly, amino acids) in the protein that has a side chain that “repels” water. These residues tend to face away from an aqueous environment.</a:t>
            </a:r>
          </a:p>
          <a:p>
            <a:pPr algn="l">
              <a:lnSpc>
                <a:spcPct val="100000"/>
              </a:lnSpc>
            </a:pPr>
            <a:endParaRPr lang="en-PH" dirty="0"/>
          </a:p>
          <a:p>
            <a:pPr algn="l">
              <a:lnSpc>
                <a:spcPct val="100000"/>
              </a:lnSpc>
            </a:pPr>
            <a:r>
              <a:rPr lang="en-PH" b="1" dirty="0"/>
              <a:t>Hydrophilic residues</a:t>
            </a:r>
            <a:r>
              <a:rPr lang="en-PH" dirty="0"/>
              <a:t>: molecules in the protein that “love” water molecules, trying to face an aqueous environment as much as possible.</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5</a:t>
            </a:fld>
            <a:endParaRPr lang="en-US" dirty="0"/>
          </a:p>
        </p:txBody>
      </p:sp>
    </p:spTree>
    <p:extLst>
      <p:ext uri="{BB962C8B-B14F-4D97-AF65-F5344CB8AC3E}">
        <p14:creationId xmlns:p14="http://schemas.microsoft.com/office/powerpoint/2010/main" val="4331546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METHODOLOGY</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71808" y="2774759"/>
            <a:ext cx="10102583" cy="628424"/>
          </a:xfrm>
        </p:spPr>
        <p:txBody>
          <a:bodyPr/>
          <a:lstStyle/>
          <a:p>
            <a:pPr algn="l">
              <a:lnSpc>
                <a:spcPct val="100000"/>
              </a:lnSpc>
            </a:pPr>
            <a:r>
              <a:rPr lang="en-PH" dirty="0"/>
              <a:t>The Python scripts are executed in the Chimera 1.16 IDLE interface. The pertinent modules are:</a:t>
            </a:r>
          </a:p>
          <a:p>
            <a:pPr algn="l">
              <a:lnSpc>
                <a:spcPct val="100000"/>
              </a:lnSpc>
            </a:pPr>
            <a:endParaRPr lang="en-PH" dirty="0"/>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6</a:t>
            </a:fld>
            <a:endParaRPr lang="en-US" dirty="0"/>
          </a:p>
        </p:txBody>
      </p:sp>
      <p:sp>
        <p:nvSpPr>
          <p:cNvPr id="6" name="TextBox 5">
            <a:extLst>
              <a:ext uri="{FF2B5EF4-FFF2-40B4-BE49-F238E27FC236}">
                <a16:creationId xmlns:a16="http://schemas.microsoft.com/office/drawing/2014/main" id="{F7EC9E5F-A6CF-D4CF-E95C-338A20A58BFE}"/>
              </a:ext>
            </a:extLst>
          </p:cNvPr>
          <p:cNvSpPr txBox="1"/>
          <p:nvPr/>
        </p:nvSpPr>
        <p:spPr>
          <a:xfrm>
            <a:off x="2675818" y="3459131"/>
            <a:ext cx="6094562" cy="1200329"/>
          </a:xfrm>
          <a:prstGeom prst="rect">
            <a:avLst/>
          </a:prstGeom>
          <a:noFill/>
        </p:spPr>
        <p:txBody>
          <a:bodyPr wrap="square">
            <a:spAutoFit/>
          </a:bodyPr>
          <a:lstStyle/>
          <a:p>
            <a:r>
              <a:rPr lang="en-PH" dirty="0">
                <a:solidFill>
                  <a:schemeClr val="bg1"/>
                </a:solidFill>
              </a:rPr>
              <a:t>import </a:t>
            </a:r>
            <a:r>
              <a:rPr lang="en-PH" dirty="0" err="1">
                <a:solidFill>
                  <a:schemeClr val="bg1"/>
                </a:solidFill>
              </a:rPr>
              <a:t>numpy</a:t>
            </a:r>
            <a:r>
              <a:rPr lang="en-PH" dirty="0">
                <a:solidFill>
                  <a:schemeClr val="bg1"/>
                </a:solidFill>
              </a:rPr>
              <a:t> as np</a:t>
            </a:r>
          </a:p>
          <a:p>
            <a:r>
              <a:rPr lang="en-PH" dirty="0">
                <a:solidFill>
                  <a:schemeClr val="bg1"/>
                </a:solidFill>
              </a:rPr>
              <a:t>from </a:t>
            </a:r>
            <a:r>
              <a:rPr lang="en-PH" dirty="0" err="1">
                <a:solidFill>
                  <a:schemeClr val="bg1"/>
                </a:solidFill>
              </a:rPr>
              <a:t>StructBio.Scenographics.solids</a:t>
            </a:r>
            <a:r>
              <a:rPr lang="en-PH" dirty="0">
                <a:solidFill>
                  <a:schemeClr val="bg1"/>
                </a:solidFill>
              </a:rPr>
              <a:t> import Solids</a:t>
            </a:r>
          </a:p>
          <a:p>
            <a:r>
              <a:rPr lang="en-PH" dirty="0">
                <a:solidFill>
                  <a:schemeClr val="bg1"/>
                </a:solidFill>
              </a:rPr>
              <a:t>from </a:t>
            </a:r>
            <a:r>
              <a:rPr lang="en-PH" dirty="0" err="1">
                <a:solidFill>
                  <a:schemeClr val="bg1"/>
                </a:solidFill>
              </a:rPr>
              <a:t>StructBio.Utilities.miscFunctions</a:t>
            </a:r>
            <a:r>
              <a:rPr lang="en-PH" dirty="0">
                <a:solidFill>
                  <a:schemeClr val="bg1"/>
                </a:solidFill>
              </a:rPr>
              <a:t> import </a:t>
            </a:r>
            <a:r>
              <a:rPr lang="en-PH" dirty="0" err="1">
                <a:solidFill>
                  <a:schemeClr val="bg1"/>
                </a:solidFill>
              </a:rPr>
              <a:t>residueKDhColor</a:t>
            </a:r>
            <a:endParaRPr lang="en-PH" dirty="0">
              <a:solidFill>
                <a:schemeClr val="bg1"/>
              </a:solidFill>
            </a:endParaRPr>
          </a:p>
          <a:p>
            <a:r>
              <a:rPr lang="en-PH" dirty="0">
                <a:solidFill>
                  <a:schemeClr val="bg1"/>
                </a:solidFill>
              </a:rPr>
              <a:t>from </a:t>
            </a:r>
            <a:r>
              <a:rPr lang="en-PH" dirty="0" err="1">
                <a:solidFill>
                  <a:schemeClr val="bg1"/>
                </a:solidFill>
              </a:rPr>
              <a:t>StructBio.Utilities.shellNeighbors</a:t>
            </a:r>
            <a:r>
              <a:rPr lang="en-PH" dirty="0">
                <a:solidFill>
                  <a:schemeClr val="bg1"/>
                </a:solidFill>
              </a:rPr>
              <a:t> import Shell</a:t>
            </a:r>
          </a:p>
        </p:txBody>
      </p:sp>
      <p:sp>
        <p:nvSpPr>
          <p:cNvPr id="7" name="Text Placeholder 2">
            <a:extLst>
              <a:ext uri="{FF2B5EF4-FFF2-40B4-BE49-F238E27FC236}">
                <a16:creationId xmlns:a16="http://schemas.microsoft.com/office/drawing/2014/main" id="{C27C101E-20E8-19E7-D8F7-896CE9D0A5CA}"/>
              </a:ext>
            </a:extLst>
          </p:cNvPr>
          <p:cNvSpPr txBox="1">
            <a:spLocks/>
          </p:cNvSpPr>
          <p:nvPr/>
        </p:nvSpPr>
        <p:spPr>
          <a:xfrm>
            <a:off x="671807" y="4715408"/>
            <a:ext cx="10102583" cy="62842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lnSpc>
                <a:spcPct val="100000"/>
              </a:lnSpc>
              <a:buAutoNum type="arabicPeriod"/>
            </a:pPr>
            <a:r>
              <a:rPr lang="en-PH" dirty="0"/>
              <a:t>The Solids module allows us to place 3D objects in the 3D visualization.</a:t>
            </a:r>
          </a:p>
          <a:p>
            <a:pPr marL="342900" indent="-342900" algn="l">
              <a:lnSpc>
                <a:spcPct val="100000"/>
              </a:lnSpc>
              <a:buAutoNum type="arabicPeriod"/>
            </a:pPr>
            <a:r>
              <a:rPr lang="en-PH" dirty="0"/>
              <a:t>The </a:t>
            </a:r>
            <a:r>
              <a:rPr lang="en-PH" dirty="0" err="1"/>
              <a:t>residueKDhColor</a:t>
            </a:r>
            <a:r>
              <a:rPr lang="en-PH" dirty="0"/>
              <a:t> allows us to color nodes and edges according to the hydrophobicity value. Those that have bluish colors are hydrophilic, and those that are reddish are hydrophobic.</a:t>
            </a:r>
          </a:p>
          <a:p>
            <a:pPr marL="342900" indent="-342900" algn="l">
              <a:lnSpc>
                <a:spcPct val="100000"/>
              </a:lnSpc>
              <a:buAutoNum type="arabicPeriod"/>
            </a:pPr>
            <a:r>
              <a:rPr lang="en-PH" dirty="0"/>
              <a:t>The Shell module allows us to use an algorithm to compute the “nearest contacts” of a residue. </a:t>
            </a:r>
          </a:p>
          <a:p>
            <a:pPr algn="l">
              <a:lnSpc>
                <a:spcPct val="100000"/>
              </a:lnSpc>
            </a:pPr>
            <a:endParaRPr lang="en-PH" dirty="0"/>
          </a:p>
        </p:txBody>
      </p:sp>
    </p:spTree>
    <p:extLst>
      <p:ext uri="{BB962C8B-B14F-4D97-AF65-F5344CB8AC3E}">
        <p14:creationId xmlns:p14="http://schemas.microsoft.com/office/powerpoint/2010/main" val="517416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METHODOLOGY</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4899804" y="2420907"/>
            <a:ext cx="5874585" cy="2720435"/>
          </a:xfrm>
        </p:spPr>
        <p:txBody>
          <a:bodyPr/>
          <a:lstStyle/>
          <a:p>
            <a:pPr algn="l">
              <a:lnSpc>
                <a:spcPct val="100000"/>
              </a:lnSpc>
            </a:pPr>
            <a:r>
              <a:rPr lang="en-PH" dirty="0"/>
              <a:t>The nodes are the centroids or the “geometric center” of the residues. Chimera makes extensive use of object-oriented programming, so we will use OOP.</a:t>
            </a:r>
          </a:p>
          <a:p>
            <a:pPr algn="l">
              <a:lnSpc>
                <a:spcPct val="100000"/>
              </a:lnSpc>
            </a:pPr>
            <a:endParaRPr lang="en-PH" dirty="0"/>
          </a:p>
          <a:p>
            <a:pPr algn="l">
              <a:lnSpc>
                <a:spcPct val="100000"/>
              </a:lnSpc>
            </a:pPr>
            <a:r>
              <a:rPr lang="en-PH" dirty="0"/>
              <a:t>The input for the </a:t>
            </a:r>
            <a:r>
              <a:rPr lang="en-PH" dirty="0" err="1"/>
              <a:t>ResidueCenter</a:t>
            </a:r>
            <a:r>
              <a:rPr lang="en-PH" dirty="0"/>
              <a:t> class is a Chimera Residue object, and the output of the </a:t>
            </a:r>
            <a:r>
              <a:rPr lang="en-PH" dirty="0" err="1"/>
              <a:t>coord</a:t>
            </a:r>
            <a:r>
              <a:rPr lang="en-PH" dirty="0"/>
              <a:t> function is a </a:t>
            </a:r>
            <a:r>
              <a:rPr lang="en-PH" dirty="0" err="1"/>
              <a:t>numpy</a:t>
            </a:r>
            <a:r>
              <a:rPr lang="en-PH" dirty="0"/>
              <a:t> array of the coordinates.</a:t>
            </a:r>
          </a:p>
          <a:p>
            <a:pPr algn="l">
              <a:lnSpc>
                <a:spcPct val="100000"/>
              </a:lnSpc>
            </a:pPr>
            <a:endParaRPr lang="en-PH" dirty="0"/>
          </a:p>
          <a:p>
            <a:pPr algn="l">
              <a:lnSpc>
                <a:spcPct val="100000"/>
              </a:lnSpc>
            </a:pPr>
            <a:endParaRPr lang="en-PH" dirty="0"/>
          </a:p>
          <a:p>
            <a:pPr algn="l">
              <a:lnSpc>
                <a:spcPct val="100000"/>
              </a:lnSpc>
            </a:pPr>
            <a:endParaRPr lang="en-PH" dirty="0"/>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7</a:t>
            </a:fld>
            <a:endParaRPr lang="en-US" dirty="0"/>
          </a:p>
        </p:txBody>
      </p:sp>
      <p:sp>
        <p:nvSpPr>
          <p:cNvPr id="7" name="Text Placeholder 2">
            <a:extLst>
              <a:ext uri="{FF2B5EF4-FFF2-40B4-BE49-F238E27FC236}">
                <a16:creationId xmlns:a16="http://schemas.microsoft.com/office/drawing/2014/main" id="{C27C101E-20E8-19E7-D8F7-896CE9D0A5CA}"/>
              </a:ext>
            </a:extLst>
          </p:cNvPr>
          <p:cNvSpPr txBox="1">
            <a:spLocks/>
          </p:cNvSpPr>
          <p:nvPr/>
        </p:nvSpPr>
        <p:spPr>
          <a:xfrm>
            <a:off x="671807" y="4715408"/>
            <a:ext cx="10102583" cy="62842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endParaRPr lang="en-PH" dirty="0"/>
          </a:p>
        </p:txBody>
      </p:sp>
      <p:sp>
        <p:nvSpPr>
          <p:cNvPr id="8" name="TextBox 7">
            <a:extLst>
              <a:ext uri="{FF2B5EF4-FFF2-40B4-BE49-F238E27FC236}">
                <a16:creationId xmlns:a16="http://schemas.microsoft.com/office/drawing/2014/main" id="{E59AA5BC-C795-1002-97A2-C4127905007B}"/>
              </a:ext>
            </a:extLst>
          </p:cNvPr>
          <p:cNvSpPr txBox="1"/>
          <p:nvPr/>
        </p:nvSpPr>
        <p:spPr>
          <a:xfrm>
            <a:off x="979425" y="2535075"/>
            <a:ext cx="3612764" cy="3416320"/>
          </a:xfrm>
          <a:prstGeom prst="rect">
            <a:avLst/>
          </a:prstGeom>
          <a:noFill/>
        </p:spPr>
        <p:txBody>
          <a:bodyPr wrap="square">
            <a:spAutoFit/>
          </a:bodyPr>
          <a:lstStyle/>
          <a:p>
            <a:r>
              <a:rPr lang="en-PH" sz="1200" dirty="0">
                <a:solidFill>
                  <a:schemeClr val="bg1"/>
                </a:solidFill>
              </a:rPr>
              <a:t>class </a:t>
            </a:r>
            <a:r>
              <a:rPr lang="en-PH" sz="1200" dirty="0" err="1">
                <a:solidFill>
                  <a:schemeClr val="bg1"/>
                </a:solidFill>
              </a:rPr>
              <a:t>ResidueCenter</a:t>
            </a:r>
            <a:r>
              <a:rPr lang="en-PH" sz="1200" dirty="0">
                <a:solidFill>
                  <a:schemeClr val="bg1"/>
                </a:solidFill>
              </a:rPr>
              <a:t>:</a:t>
            </a:r>
          </a:p>
          <a:p>
            <a:r>
              <a:rPr lang="en-PH" sz="1200" dirty="0">
                <a:solidFill>
                  <a:schemeClr val="bg1"/>
                </a:solidFill>
              </a:rPr>
              <a:t>    def __</a:t>
            </a:r>
            <a:r>
              <a:rPr lang="en-PH" sz="1200" dirty="0" err="1">
                <a:solidFill>
                  <a:schemeClr val="bg1"/>
                </a:solidFill>
              </a:rPr>
              <a:t>init</a:t>
            </a:r>
            <a:r>
              <a:rPr lang="en-PH" sz="1200" dirty="0">
                <a:solidFill>
                  <a:schemeClr val="bg1"/>
                </a:solidFill>
              </a:rPr>
              <a:t>__(self, </a:t>
            </a:r>
            <a:r>
              <a:rPr lang="en-PH" sz="1200" dirty="0" err="1">
                <a:solidFill>
                  <a:schemeClr val="bg1"/>
                </a:solidFill>
              </a:rPr>
              <a:t>resObj</a:t>
            </a:r>
            <a:r>
              <a:rPr lang="en-PH" sz="1200" dirty="0">
                <a:solidFill>
                  <a:schemeClr val="bg1"/>
                </a:solidFill>
              </a:rPr>
              <a:t>):</a:t>
            </a:r>
          </a:p>
          <a:p>
            <a:r>
              <a:rPr lang="en-PH" sz="1200" dirty="0">
                <a:solidFill>
                  <a:schemeClr val="bg1"/>
                </a:solidFill>
              </a:rPr>
              <a:t>        </a:t>
            </a:r>
            <a:r>
              <a:rPr lang="en-PH" sz="1200" dirty="0" err="1">
                <a:solidFill>
                  <a:schemeClr val="bg1"/>
                </a:solidFill>
              </a:rPr>
              <a:t>self.residue</a:t>
            </a:r>
            <a:r>
              <a:rPr lang="en-PH" sz="1200" dirty="0">
                <a:solidFill>
                  <a:schemeClr val="bg1"/>
                </a:solidFill>
              </a:rPr>
              <a:t> = </a:t>
            </a:r>
            <a:r>
              <a:rPr lang="en-PH" sz="1200" dirty="0" err="1">
                <a:solidFill>
                  <a:schemeClr val="bg1"/>
                </a:solidFill>
              </a:rPr>
              <a:t>resObj</a:t>
            </a:r>
            <a:endParaRPr lang="en-PH" sz="1200" dirty="0">
              <a:solidFill>
                <a:schemeClr val="bg1"/>
              </a:solidFill>
            </a:endParaRPr>
          </a:p>
          <a:p>
            <a:endParaRPr lang="en-PH" sz="1200" dirty="0">
              <a:solidFill>
                <a:schemeClr val="bg1"/>
              </a:solidFill>
            </a:endParaRPr>
          </a:p>
          <a:p>
            <a:r>
              <a:rPr lang="en-PH" sz="1200" dirty="0">
                <a:solidFill>
                  <a:schemeClr val="bg1"/>
                </a:solidFill>
              </a:rPr>
              <a:t>    def </a:t>
            </a:r>
            <a:r>
              <a:rPr lang="en-PH" sz="1200" dirty="0" err="1">
                <a:solidFill>
                  <a:schemeClr val="bg1"/>
                </a:solidFill>
              </a:rPr>
              <a:t>coord</a:t>
            </a:r>
            <a:r>
              <a:rPr lang="en-PH" sz="1200" dirty="0">
                <a:solidFill>
                  <a:schemeClr val="bg1"/>
                </a:solidFill>
              </a:rPr>
              <a:t>(self):</a:t>
            </a:r>
          </a:p>
          <a:p>
            <a:r>
              <a:rPr lang="en-PH" sz="1200" dirty="0">
                <a:solidFill>
                  <a:schemeClr val="bg1"/>
                </a:solidFill>
              </a:rPr>
              <a:t>        res = </a:t>
            </a:r>
            <a:r>
              <a:rPr lang="en-PH" sz="1200" dirty="0" err="1">
                <a:solidFill>
                  <a:schemeClr val="bg1"/>
                </a:solidFill>
              </a:rPr>
              <a:t>self.residue</a:t>
            </a:r>
            <a:endParaRPr lang="en-PH" sz="1200" dirty="0">
              <a:solidFill>
                <a:schemeClr val="bg1"/>
              </a:solidFill>
            </a:endParaRPr>
          </a:p>
          <a:p>
            <a:r>
              <a:rPr lang="en-PH" sz="1200" dirty="0">
                <a:solidFill>
                  <a:schemeClr val="bg1"/>
                </a:solidFill>
              </a:rPr>
              <a:t>        </a:t>
            </a:r>
            <a:r>
              <a:rPr lang="en-PH" sz="1200" dirty="0" err="1">
                <a:solidFill>
                  <a:schemeClr val="bg1"/>
                </a:solidFill>
              </a:rPr>
              <a:t>cbExists</a:t>
            </a:r>
            <a:r>
              <a:rPr lang="en-PH" sz="1200" dirty="0">
                <a:solidFill>
                  <a:schemeClr val="bg1"/>
                </a:solidFill>
              </a:rPr>
              <a:t> = </a:t>
            </a:r>
            <a:r>
              <a:rPr lang="en-PH" sz="1200" dirty="0" err="1">
                <a:solidFill>
                  <a:schemeClr val="bg1"/>
                </a:solidFill>
              </a:rPr>
              <a:t>res.findAtom</a:t>
            </a:r>
            <a:r>
              <a:rPr lang="en-PH" sz="1200" dirty="0">
                <a:solidFill>
                  <a:schemeClr val="bg1"/>
                </a:solidFill>
              </a:rPr>
              <a:t>('CB')</a:t>
            </a:r>
          </a:p>
          <a:p>
            <a:r>
              <a:rPr lang="en-PH" sz="1200" dirty="0">
                <a:solidFill>
                  <a:schemeClr val="bg1"/>
                </a:solidFill>
              </a:rPr>
              <a:t>        if not </a:t>
            </a:r>
            <a:r>
              <a:rPr lang="en-PH" sz="1200" dirty="0" err="1">
                <a:solidFill>
                  <a:schemeClr val="bg1"/>
                </a:solidFill>
              </a:rPr>
              <a:t>cbExists</a:t>
            </a:r>
            <a:r>
              <a:rPr lang="en-PH" sz="1200" dirty="0">
                <a:solidFill>
                  <a:schemeClr val="bg1"/>
                </a:solidFill>
              </a:rPr>
              <a:t>:</a:t>
            </a:r>
          </a:p>
          <a:p>
            <a:r>
              <a:rPr lang="en-PH" sz="1200" dirty="0">
                <a:solidFill>
                  <a:schemeClr val="bg1"/>
                </a:solidFill>
              </a:rPr>
              <a:t>            </a:t>
            </a:r>
            <a:r>
              <a:rPr lang="en-PH" sz="1200" dirty="0" err="1">
                <a:solidFill>
                  <a:schemeClr val="bg1"/>
                </a:solidFill>
              </a:rPr>
              <a:t>coords</a:t>
            </a:r>
            <a:r>
              <a:rPr lang="en-PH" sz="1200" dirty="0">
                <a:solidFill>
                  <a:schemeClr val="bg1"/>
                </a:solidFill>
              </a:rPr>
              <a:t> = </a:t>
            </a:r>
            <a:r>
              <a:rPr lang="en-PH" sz="1200" dirty="0" err="1">
                <a:solidFill>
                  <a:schemeClr val="bg1"/>
                </a:solidFill>
              </a:rPr>
              <a:t>np.array</a:t>
            </a:r>
            <a:r>
              <a:rPr lang="en-PH" sz="1200" dirty="0">
                <a:solidFill>
                  <a:schemeClr val="bg1"/>
                </a:solidFill>
              </a:rPr>
              <a:t>(</a:t>
            </a:r>
            <a:r>
              <a:rPr lang="en-PH" sz="1200" dirty="0" err="1">
                <a:solidFill>
                  <a:schemeClr val="bg1"/>
                </a:solidFill>
              </a:rPr>
              <a:t>res.findAtom</a:t>
            </a:r>
            <a:r>
              <a:rPr lang="en-PH" sz="1200" dirty="0">
                <a:solidFill>
                  <a:schemeClr val="bg1"/>
                </a:solidFill>
              </a:rPr>
              <a:t>('CA').</a:t>
            </a:r>
            <a:r>
              <a:rPr lang="en-PH" sz="1200" dirty="0" err="1">
                <a:solidFill>
                  <a:schemeClr val="bg1"/>
                </a:solidFill>
              </a:rPr>
              <a:t>coord</a:t>
            </a:r>
            <a:r>
              <a:rPr lang="en-PH" sz="1200" dirty="0">
                <a:solidFill>
                  <a:schemeClr val="bg1"/>
                </a:solidFill>
              </a:rPr>
              <a:t>())</a:t>
            </a:r>
          </a:p>
          <a:p>
            <a:r>
              <a:rPr lang="en-PH" sz="1200" dirty="0">
                <a:solidFill>
                  <a:schemeClr val="bg1"/>
                </a:solidFill>
              </a:rPr>
              <a:t>        else:</a:t>
            </a:r>
          </a:p>
          <a:p>
            <a:r>
              <a:rPr lang="en-PH" sz="1200" dirty="0">
                <a:solidFill>
                  <a:schemeClr val="bg1"/>
                </a:solidFill>
              </a:rPr>
              <a:t>            </a:t>
            </a:r>
            <a:r>
              <a:rPr lang="en-PH" sz="1200" dirty="0" err="1">
                <a:solidFill>
                  <a:schemeClr val="bg1"/>
                </a:solidFill>
              </a:rPr>
              <a:t>coords</a:t>
            </a:r>
            <a:r>
              <a:rPr lang="en-PH" sz="1200" dirty="0">
                <a:solidFill>
                  <a:schemeClr val="bg1"/>
                </a:solidFill>
              </a:rPr>
              <a:t> = </a:t>
            </a:r>
            <a:r>
              <a:rPr lang="en-PH" sz="1200" dirty="0" err="1">
                <a:solidFill>
                  <a:schemeClr val="bg1"/>
                </a:solidFill>
              </a:rPr>
              <a:t>np.array</a:t>
            </a:r>
            <a:r>
              <a:rPr lang="en-PH" sz="1200" dirty="0">
                <a:solidFill>
                  <a:schemeClr val="bg1"/>
                </a:solidFill>
              </a:rPr>
              <a:t>([0.0,0.0,0.0])</a:t>
            </a:r>
          </a:p>
          <a:p>
            <a:r>
              <a:rPr lang="en-PH" sz="1200" dirty="0">
                <a:solidFill>
                  <a:schemeClr val="bg1"/>
                </a:solidFill>
              </a:rPr>
              <a:t>            counter = 0</a:t>
            </a:r>
          </a:p>
          <a:p>
            <a:r>
              <a:rPr lang="en-PH" sz="1200" dirty="0">
                <a:solidFill>
                  <a:schemeClr val="bg1"/>
                </a:solidFill>
              </a:rPr>
              <a:t>            for atom in </a:t>
            </a:r>
            <a:r>
              <a:rPr lang="en-PH" sz="1200" dirty="0" err="1">
                <a:solidFill>
                  <a:schemeClr val="bg1"/>
                </a:solidFill>
              </a:rPr>
              <a:t>res.atoms</a:t>
            </a:r>
            <a:r>
              <a:rPr lang="en-PH" sz="1200" dirty="0">
                <a:solidFill>
                  <a:schemeClr val="bg1"/>
                </a:solidFill>
              </a:rPr>
              <a:t>:</a:t>
            </a:r>
          </a:p>
          <a:p>
            <a:r>
              <a:rPr lang="en-PH" sz="1200" dirty="0">
                <a:solidFill>
                  <a:schemeClr val="bg1"/>
                </a:solidFill>
              </a:rPr>
              <a:t>                if atom.name not in ['CA','C','N','O']:</a:t>
            </a:r>
          </a:p>
          <a:p>
            <a:r>
              <a:rPr lang="en-PH" sz="1200" dirty="0">
                <a:solidFill>
                  <a:schemeClr val="bg1"/>
                </a:solidFill>
              </a:rPr>
              <a:t>                    </a:t>
            </a:r>
            <a:r>
              <a:rPr lang="en-PH" sz="1200" dirty="0" err="1">
                <a:solidFill>
                  <a:schemeClr val="bg1"/>
                </a:solidFill>
              </a:rPr>
              <a:t>coords</a:t>
            </a:r>
            <a:r>
              <a:rPr lang="en-PH" sz="1200" dirty="0">
                <a:solidFill>
                  <a:schemeClr val="bg1"/>
                </a:solidFill>
              </a:rPr>
              <a:t> += </a:t>
            </a:r>
            <a:r>
              <a:rPr lang="en-PH" sz="1200" dirty="0" err="1">
                <a:solidFill>
                  <a:schemeClr val="bg1"/>
                </a:solidFill>
              </a:rPr>
              <a:t>np.array</a:t>
            </a:r>
            <a:r>
              <a:rPr lang="en-PH" sz="1200" dirty="0">
                <a:solidFill>
                  <a:schemeClr val="bg1"/>
                </a:solidFill>
              </a:rPr>
              <a:t>(</a:t>
            </a:r>
            <a:r>
              <a:rPr lang="en-PH" sz="1200" dirty="0" err="1">
                <a:solidFill>
                  <a:schemeClr val="bg1"/>
                </a:solidFill>
              </a:rPr>
              <a:t>atom.coord</a:t>
            </a:r>
            <a:r>
              <a:rPr lang="en-PH" sz="1200" dirty="0">
                <a:solidFill>
                  <a:schemeClr val="bg1"/>
                </a:solidFill>
              </a:rPr>
              <a:t>())</a:t>
            </a:r>
          </a:p>
          <a:p>
            <a:r>
              <a:rPr lang="en-PH" sz="1200" dirty="0">
                <a:solidFill>
                  <a:schemeClr val="bg1"/>
                </a:solidFill>
              </a:rPr>
              <a:t>                    counter += 1</a:t>
            </a:r>
          </a:p>
          <a:p>
            <a:r>
              <a:rPr lang="en-PH" sz="1200" dirty="0">
                <a:solidFill>
                  <a:schemeClr val="bg1"/>
                </a:solidFill>
              </a:rPr>
              <a:t>            </a:t>
            </a:r>
            <a:r>
              <a:rPr lang="en-PH" sz="1200" dirty="0" err="1">
                <a:solidFill>
                  <a:schemeClr val="bg1"/>
                </a:solidFill>
              </a:rPr>
              <a:t>coords</a:t>
            </a:r>
            <a:r>
              <a:rPr lang="en-PH" sz="1200" dirty="0">
                <a:solidFill>
                  <a:schemeClr val="bg1"/>
                </a:solidFill>
              </a:rPr>
              <a:t> = </a:t>
            </a:r>
            <a:r>
              <a:rPr lang="en-PH" sz="1200" dirty="0" err="1">
                <a:solidFill>
                  <a:schemeClr val="bg1"/>
                </a:solidFill>
              </a:rPr>
              <a:t>coords</a:t>
            </a:r>
            <a:r>
              <a:rPr lang="en-PH" sz="1200" dirty="0">
                <a:solidFill>
                  <a:schemeClr val="bg1"/>
                </a:solidFill>
              </a:rPr>
              <a:t>/counter</a:t>
            </a:r>
          </a:p>
          <a:p>
            <a:r>
              <a:rPr lang="en-PH" sz="1200" dirty="0">
                <a:solidFill>
                  <a:schemeClr val="bg1"/>
                </a:solidFill>
              </a:rPr>
              <a:t>        return </a:t>
            </a:r>
            <a:r>
              <a:rPr lang="en-PH" sz="1200" dirty="0" err="1">
                <a:solidFill>
                  <a:schemeClr val="bg1"/>
                </a:solidFill>
              </a:rPr>
              <a:t>coords</a:t>
            </a:r>
            <a:endParaRPr lang="en-PH" sz="1200" dirty="0">
              <a:solidFill>
                <a:schemeClr val="bg1"/>
              </a:solidFill>
            </a:endParaRPr>
          </a:p>
        </p:txBody>
      </p:sp>
    </p:spTree>
    <p:extLst>
      <p:ext uri="{BB962C8B-B14F-4D97-AF65-F5344CB8AC3E}">
        <p14:creationId xmlns:p14="http://schemas.microsoft.com/office/powerpoint/2010/main" val="476415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METHODOLOGY</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4899804" y="2420907"/>
            <a:ext cx="5874585" cy="2720435"/>
          </a:xfrm>
        </p:spPr>
        <p:txBody>
          <a:bodyPr/>
          <a:lstStyle/>
          <a:p>
            <a:pPr algn="l">
              <a:lnSpc>
                <a:spcPct val="100000"/>
              </a:lnSpc>
            </a:pPr>
            <a:r>
              <a:rPr lang="en-PH" dirty="0"/>
              <a:t>Now we instantiate the Solid objects to prepare the graph network. The phobic and </a:t>
            </a:r>
            <a:r>
              <a:rPr lang="en-PH" dirty="0" err="1"/>
              <a:t>philic</a:t>
            </a:r>
            <a:r>
              <a:rPr lang="en-PH" dirty="0"/>
              <a:t> spheres are the hydrophobic and hydrophilic nodes, while the HH, HP, and PP will represent the tubes or the colored edges connecting nodes.</a:t>
            </a:r>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8</a:t>
            </a:fld>
            <a:endParaRPr lang="en-US" dirty="0"/>
          </a:p>
        </p:txBody>
      </p:sp>
      <p:sp>
        <p:nvSpPr>
          <p:cNvPr id="7" name="Text Placeholder 2">
            <a:extLst>
              <a:ext uri="{FF2B5EF4-FFF2-40B4-BE49-F238E27FC236}">
                <a16:creationId xmlns:a16="http://schemas.microsoft.com/office/drawing/2014/main" id="{C27C101E-20E8-19E7-D8F7-896CE9D0A5CA}"/>
              </a:ext>
            </a:extLst>
          </p:cNvPr>
          <p:cNvSpPr txBox="1">
            <a:spLocks/>
          </p:cNvSpPr>
          <p:nvPr/>
        </p:nvSpPr>
        <p:spPr>
          <a:xfrm>
            <a:off x="671807" y="4715408"/>
            <a:ext cx="10102583" cy="62842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endParaRPr lang="en-PH" dirty="0"/>
          </a:p>
        </p:txBody>
      </p:sp>
      <p:sp>
        <p:nvSpPr>
          <p:cNvPr id="8" name="TextBox 7">
            <a:extLst>
              <a:ext uri="{FF2B5EF4-FFF2-40B4-BE49-F238E27FC236}">
                <a16:creationId xmlns:a16="http://schemas.microsoft.com/office/drawing/2014/main" id="{E59AA5BC-C795-1002-97A2-C4127905007B}"/>
              </a:ext>
            </a:extLst>
          </p:cNvPr>
          <p:cNvSpPr txBox="1"/>
          <p:nvPr/>
        </p:nvSpPr>
        <p:spPr>
          <a:xfrm>
            <a:off x="979425" y="2535075"/>
            <a:ext cx="3612764" cy="1015663"/>
          </a:xfrm>
          <a:prstGeom prst="rect">
            <a:avLst/>
          </a:prstGeom>
          <a:noFill/>
        </p:spPr>
        <p:txBody>
          <a:bodyPr wrap="square">
            <a:spAutoFit/>
          </a:bodyPr>
          <a:lstStyle/>
          <a:p>
            <a:r>
              <a:rPr lang="en-PH" sz="1200" dirty="0" err="1">
                <a:solidFill>
                  <a:schemeClr val="bg1"/>
                </a:solidFill>
              </a:rPr>
              <a:t>phobic_spheres</a:t>
            </a:r>
            <a:r>
              <a:rPr lang="en-PH" sz="1200" dirty="0">
                <a:solidFill>
                  <a:schemeClr val="bg1"/>
                </a:solidFill>
              </a:rPr>
              <a:t> = Solids() #Hydrophilic residues</a:t>
            </a:r>
          </a:p>
          <a:p>
            <a:r>
              <a:rPr lang="en-PH" sz="1200" dirty="0" err="1">
                <a:solidFill>
                  <a:schemeClr val="bg1"/>
                </a:solidFill>
              </a:rPr>
              <a:t>philic_spheres</a:t>
            </a:r>
            <a:r>
              <a:rPr lang="en-PH" sz="1200" dirty="0">
                <a:solidFill>
                  <a:schemeClr val="bg1"/>
                </a:solidFill>
              </a:rPr>
              <a:t> = Solids() #Hydrophobic residues</a:t>
            </a:r>
          </a:p>
          <a:p>
            <a:r>
              <a:rPr lang="en-PH" sz="1200" dirty="0">
                <a:solidFill>
                  <a:schemeClr val="bg1"/>
                </a:solidFill>
              </a:rPr>
              <a:t>HH = Solids() #hydrophobic-hydrophobic</a:t>
            </a:r>
          </a:p>
          <a:p>
            <a:r>
              <a:rPr lang="en-PH" sz="1200" dirty="0">
                <a:solidFill>
                  <a:schemeClr val="bg1"/>
                </a:solidFill>
              </a:rPr>
              <a:t>HP = Solids() #hydrophobic - hydrophilic</a:t>
            </a:r>
          </a:p>
          <a:p>
            <a:r>
              <a:rPr lang="en-PH" sz="1200" dirty="0">
                <a:solidFill>
                  <a:schemeClr val="bg1"/>
                </a:solidFill>
              </a:rPr>
              <a:t>PP = Solids() #hydrophilic-hydrophilic</a:t>
            </a:r>
          </a:p>
        </p:txBody>
      </p:sp>
    </p:spTree>
    <p:extLst>
      <p:ext uri="{BB962C8B-B14F-4D97-AF65-F5344CB8AC3E}">
        <p14:creationId xmlns:p14="http://schemas.microsoft.com/office/powerpoint/2010/main" val="19022952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DFDD7-F5D1-F607-FE47-18B0CDCD47B5}"/>
              </a:ext>
            </a:extLst>
          </p:cNvPr>
          <p:cNvSpPr>
            <a:spLocks noGrp="1"/>
          </p:cNvSpPr>
          <p:nvPr>
            <p:ph type="title"/>
          </p:nvPr>
        </p:nvSpPr>
        <p:spPr>
          <a:xfrm>
            <a:off x="671809" y="1840879"/>
            <a:ext cx="4569572" cy="580029"/>
          </a:xfrm>
        </p:spPr>
        <p:txBody>
          <a:bodyPr/>
          <a:lstStyle/>
          <a:p>
            <a:r>
              <a:rPr lang="en-PH" dirty="0"/>
              <a:t>METHODOLOGY</a:t>
            </a:r>
          </a:p>
        </p:txBody>
      </p:sp>
      <p:sp>
        <p:nvSpPr>
          <p:cNvPr id="3" name="Text Placeholder 2">
            <a:extLst>
              <a:ext uri="{FF2B5EF4-FFF2-40B4-BE49-F238E27FC236}">
                <a16:creationId xmlns:a16="http://schemas.microsoft.com/office/drawing/2014/main" id="{4E250EBE-9A31-8A96-7FF7-C869B4FFCBF2}"/>
              </a:ext>
            </a:extLst>
          </p:cNvPr>
          <p:cNvSpPr>
            <a:spLocks noGrp="1"/>
          </p:cNvSpPr>
          <p:nvPr>
            <p:ph type="body" sz="quarter" idx="22"/>
          </p:nvPr>
        </p:nvSpPr>
        <p:spPr>
          <a:xfrm>
            <a:off x="6096000" y="2420907"/>
            <a:ext cx="4678389" cy="2720435"/>
          </a:xfrm>
        </p:spPr>
        <p:txBody>
          <a:bodyPr/>
          <a:lstStyle/>
          <a:p>
            <a:pPr algn="l">
              <a:lnSpc>
                <a:spcPct val="100000"/>
              </a:lnSpc>
            </a:pPr>
            <a:r>
              <a:rPr lang="en-PH" dirty="0"/>
              <a:t>Now we connect the nearest neighbor of each node by a colored edge. The RGB value of the edge represents its “weight”, with a value equal to the average of the RGB values of the two connecting nodes. </a:t>
            </a:r>
          </a:p>
          <a:p>
            <a:pPr algn="l">
              <a:lnSpc>
                <a:spcPct val="100000"/>
              </a:lnSpc>
            </a:pPr>
            <a:endParaRPr lang="en-PH" dirty="0"/>
          </a:p>
        </p:txBody>
      </p:sp>
      <p:sp>
        <p:nvSpPr>
          <p:cNvPr id="5" name="Slide Number Placeholder 4">
            <a:extLst>
              <a:ext uri="{FF2B5EF4-FFF2-40B4-BE49-F238E27FC236}">
                <a16:creationId xmlns:a16="http://schemas.microsoft.com/office/drawing/2014/main" id="{2D9AD350-9B64-AB0A-9F62-173E1C6A7F32}"/>
              </a:ext>
            </a:extLst>
          </p:cNvPr>
          <p:cNvSpPr>
            <a:spLocks noGrp="1"/>
          </p:cNvSpPr>
          <p:nvPr>
            <p:ph type="sldNum" sz="quarter" idx="4"/>
          </p:nvPr>
        </p:nvSpPr>
        <p:spPr/>
        <p:txBody>
          <a:bodyPr/>
          <a:lstStyle/>
          <a:p>
            <a:pPr>
              <a:defRPr/>
            </a:pPr>
            <a:fld id="{8D1FC6F8-0BCD-47E9-9C64-690771D9C143}" type="slidenum">
              <a:rPr lang="en-US" smtClean="0"/>
              <a:pPr>
                <a:defRPr/>
              </a:pPr>
              <a:t>9</a:t>
            </a:fld>
            <a:endParaRPr lang="en-US" dirty="0"/>
          </a:p>
        </p:txBody>
      </p:sp>
      <p:sp>
        <p:nvSpPr>
          <p:cNvPr id="7" name="Text Placeholder 2">
            <a:extLst>
              <a:ext uri="{FF2B5EF4-FFF2-40B4-BE49-F238E27FC236}">
                <a16:creationId xmlns:a16="http://schemas.microsoft.com/office/drawing/2014/main" id="{C27C101E-20E8-19E7-D8F7-896CE9D0A5CA}"/>
              </a:ext>
            </a:extLst>
          </p:cNvPr>
          <p:cNvSpPr txBox="1">
            <a:spLocks/>
          </p:cNvSpPr>
          <p:nvPr/>
        </p:nvSpPr>
        <p:spPr>
          <a:xfrm>
            <a:off x="671807" y="4715408"/>
            <a:ext cx="10102583" cy="628424"/>
          </a:xfrm>
          <a:prstGeom prst="rect">
            <a:avLst/>
          </a:prstGeom>
        </p:spPr>
        <p:txBody>
          <a:bodyPr anchor="t"/>
          <a:lstStyle>
            <a:lvl1pPr marL="0" indent="0" algn="ctr" defTabSz="914400" rtl="0" eaLnBrk="1" latinLnBrk="0" hangingPunct="1">
              <a:lnSpc>
                <a:spcPct val="200000"/>
              </a:lnSpc>
              <a:spcBef>
                <a:spcPts val="0"/>
              </a:spcBef>
              <a:buFont typeface="Arial" panose="020B0604020202020204" pitchFamily="34" charset="0"/>
              <a:buNone/>
              <a:defRPr sz="1800" kern="1200" cap="none" spc="200" baseline="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endParaRPr lang="en-PH" dirty="0"/>
          </a:p>
        </p:txBody>
      </p:sp>
      <p:sp>
        <p:nvSpPr>
          <p:cNvPr id="8" name="TextBox 7">
            <a:extLst>
              <a:ext uri="{FF2B5EF4-FFF2-40B4-BE49-F238E27FC236}">
                <a16:creationId xmlns:a16="http://schemas.microsoft.com/office/drawing/2014/main" id="{E59AA5BC-C795-1002-97A2-C4127905007B}"/>
              </a:ext>
            </a:extLst>
          </p:cNvPr>
          <p:cNvSpPr txBox="1"/>
          <p:nvPr/>
        </p:nvSpPr>
        <p:spPr>
          <a:xfrm>
            <a:off x="534838" y="2535075"/>
            <a:ext cx="5227607" cy="2800767"/>
          </a:xfrm>
          <a:prstGeom prst="rect">
            <a:avLst/>
          </a:prstGeom>
          <a:noFill/>
        </p:spPr>
        <p:txBody>
          <a:bodyPr wrap="square">
            <a:spAutoFit/>
          </a:bodyPr>
          <a:lstStyle/>
          <a:p>
            <a:r>
              <a:rPr lang="en-PH" sz="1100" dirty="0">
                <a:solidFill>
                  <a:schemeClr val="bg1"/>
                </a:solidFill>
              </a:rPr>
              <a:t>for res in </a:t>
            </a:r>
            <a:r>
              <a:rPr lang="en-PH" sz="1100" dirty="0" err="1">
                <a:solidFill>
                  <a:schemeClr val="bg1"/>
                </a:solidFill>
              </a:rPr>
              <a:t>res_centroids</a:t>
            </a:r>
            <a:r>
              <a:rPr lang="en-PH" sz="1100" dirty="0">
                <a:solidFill>
                  <a:schemeClr val="bg1"/>
                </a:solidFill>
              </a:rPr>
              <a:t>:</a:t>
            </a:r>
          </a:p>
          <a:p>
            <a:r>
              <a:rPr lang="en-PH" sz="1100" dirty="0">
                <a:solidFill>
                  <a:schemeClr val="bg1"/>
                </a:solidFill>
              </a:rPr>
              <a:t>    for neighbor in </a:t>
            </a:r>
            <a:r>
              <a:rPr lang="en-PH" sz="1100" dirty="0" err="1">
                <a:solidFill>
                  <a:schemeClr val="bg1"/>
                </a:solidFill>
              </a:rPr>
              <a:t>rCshell.getAtomsInShell</a:t>
            </a:r>
            <a:r>
              <a:rPr lang="en-PH" sz="1100" dirty="0">
                <a:solidFill>
                  <a:schemeClr val="bg1"/>
                </a:solidFill>
              </a:rPr>
              <a:t>(res):</a:t>
            </a:r>
          </a:p>
          <a:p>
            <a:r>
              <a:rPr lang="en-PH" sz="1100" dirty="0">
                <a:solidFill>
                  <a:schemeClr val="bg1"/>
                </a:solidFill>
              </a:rPr>
              <a:t>        if </a:t>
            </a:r>
            <a:r>
              <a:rPr lang="en-PH" sz="1100" dirty="0" err="1">
                <a:solidFill>
                  <a:schemeClr val="bg1"/>
                </a:solidFill>
              </a:rPr>
              <a:t>neighbor.residue.id.chainId</a:t>
            </a:r>
            <a:r>
              <a:rPr lang="en-PH" sz="1100" dirty="0">
                <a:solidFill>
                  <a:schemeClr val="bg1"/>
                </a:solidFill>
              </a:rPr>
              <a:t> &lt; </a:t>
            </a:r>
            <a:r>
              <a:rPr lang="en-PH" sz="1100" dirty="0" err="1">
                <a:solidFill>
                  <a:schemeClr val="bg1"/>
                </a:solidFill>
              </a:rPr>
              <a:t>res.residue.id.chainId</a:t>
            </a:r>
            <a:r>
              <a:rPr lang="en-PH" sz="1100" dirty="0">
                <a:solidFill>
                  <a:schemeClr val="bg1"/>
                </a:solidFill>
              </a:rPr>
              <a:t>:</a:t>
            </a:r>
          </a:p>
          <a:p>
            <a:r>
              <a:rPr lang="en-PH" sz="1100" dirty="0">
                <a:solidFill>
                  <a:schemeClr val="bg1"/>
                </a:solidFill>
              </a:rPr>
              <a:t>            continue</a:t>
            </a:r>
          </a:p>
          <a:p>
            <a:r>
              <a:rPr lang="en-PH" sz="1100" dirty="0">
                <a:solidFill>
                  <a:schemeClr val="bg1"/>
                </a:solidFill>
              </a:rPr>
              <a:t>        if (</a:t>
            </a:r>
            <a:r>
              <a:rPr lang="en-PH" sz="1100" dirty="0" err="1">
                <a:solidFill>
                  <a:schemeClr val="bg1"/>
                </a:solidFill>
              </a:rPr>
              <a:t>neighbor.residue.id.chainId</a:t>
            </a:r>
            <a:r>
              <a:rPr lang="en-PH" sz="1100" dirty="0">
                <a:solidFill>
                  <a:schemeClr val="bg1"/>
                </a:solidFill>
              </a:rPr>
              <a:t> == </a:t>
            </a:r>
            <a:r>
              <a:rPr lang="en-PH" sz="1100" dirty="0" err="1">
                <a:solidFill>
                  <a:schemeClr val="bg1"/>
                </a:solidFill>
              </a:rPr>
              <a:t>res.residue.id.chainId</a:t>
            </a:r>
            <a:r>
              <a:rPr lang="en-PH" sz="1100" dirty="0">
                <a:solidFill>
                  <a:schemeClr val="bg1"/>
                </a:solidFill>
              </a:rPr>
              <a:t> and</a:t>
            </a:r>
          </a:p>
          <a:p>
            <a:r>
              <a:rPr lang="en-PH" sz="1100" dirty="0">
                <a:solidFill>
                  <a:schemeClr val="bg1"/>
                </a:solidFill>
              </a:rPr>
              <a:t>            </a:t>
            </a:r>
            <a:r>
              <a:rPr lang="en-PH" sz="1100" dirty="0" err="1">
                <a:solidFill>
                  <a:schemeClr val="bg1"/>
                </a:solidFill>
              </a:rPr>
              <a:t>neighbor.residue.id.position</a:t>
            </a:r>
            <a:r>
              <a:rPr lang="en-PH" sz="1100" dirty="0">
                <a:solidFill>
                  <a:schemeClr val="bg1"/>
                </a:solidFill>
              </a:rPr>
              <a:t> &lt; </a:t>
            </a:r>
            <a:r>
              <a:rPr lang="en-PH" sz="1100" dirty="0" err="1">
                <a:solidFill>
                  <a:schemeClr val="bg1"/>
                </a:solidFill>
              </a:rPr>
              <a:t>res.residue.id.position</a:t>
            </a:r>
            <a:r>
              <a:rPr lang="en-PH" sz="1100" dirty="0">
                <a:solidFill>
                  <a:schemeClr val="bg1"/>
                </a:solidFill>
              </a:rPr>
              <a:t>):</a:t>
            </a:r>
          </a:p>
          <a:p>
            <a:r>
              <a:rPr lang="en-PH" sz="1100" dirty="0">
                <a:solidFill>
                  <a:schemeClr val="bg1"/>
                </a:solidFill>
              </a:rPr>
              <a:t>            continue</a:t>
            </a:r>
          </a:p>
          <a:p>
            <a:r>
              <a:rPr lang="en-PH" sz="1100" dirty="0">
                <a:solidFill>
                  <a:schemeClr val="bg1"/>
                </a:solidFill>
              </a:rPr>
              <a:t>        </a:t>
            </a:r>
            <a:r>
              <a:rPr lang="en-PH" sz="1100" dirty="0" err="1">
                <a:solidFill>
                  <a:schemeClr val="bg1"/>
                </a:solidFill>
              </a:rPr>
              <a:t>kdColor</a:t>
            </a:r>
            <a:r>
              <a:rPr lang="en-PH" sz="1100" dirty="0">
                <a:solidFill>
                  <a:schemeClr val="bg1"/>
                </a:solidFill>
              </a:rPr>
              <a:t> = tuple(0.5*( </a:t>
            </a:r>
            <a:r>
              <a:rPr lang="en-PH" sz="1100" dirty="0" err="1">
                <a:solidFill>
                  <a:schemeClr val="bg1"/>
                </a:solidFill>
              </a:rPr>
              <a:t>np.array</a:t>
            </a:r>
            <a:r>
              <a:rPr lang="en-PH" sz="1100" dirty="0">
                <a:solidFill>
                  <a:schemeClr val="bg1"/>
                </a:solidFill>
              </a:rPr>
              <a:t>(</a:t>
            </a:r>
            <a:r>
              <a:rPr lang="en-PH" sz="1100" dirty="0" err="1">
                <a:solidFill>
                  <a:schemeClr val="bg1"/>
                </a:solidFill>
              </a:rPr>
              <a:t>residueKDhColor</a:t>
            </a:r>
            <a:r>
              <a:rPr lang="en-PH" sz="1100" dirty="0">
                <a:solidFill>
                  <a:schemeClr val="bg1"/>
                </a:solidFill>
              </a:rPr>
              <a:t>(</a:t>
            </a:r>
            <a:r>
              <a:rPr lang="en-PH" sz="1100" dirty="0" err="1">
                <a:solidFill>
                  <a:schemeClr val="bg1"/>
                </a:solidFill>
              </a:rPr>
              <a:t>res.residue</a:t>
            </a:r>
            <a:r>
              <a:rPr lang="en-PH" sz="1100" dirty="0">
                <a:solidFill>
                  <a:schemeClr val="bg1"/>
                </a:solidFill>
              </a:rPr>
              <a:t>)) +  </a:t>
            </a:r>
            <a:r>
              <a:rPr lang="en-PH" sz="1100" dirty="0" err="1">
                <a:solidFill>
                  <a:schemeClr val="bg1"/>
                </a:solidFill>
              </a:rPr>
              <a:t>np.array</a:t>
            </a:r>
            <a:r>
              <a:rPr lang="en-PH" sz="1100" dirty="0">
                <a:solidFill>
                  <a:schemeClr val="bg1"/>
                </a:solidFill>
              </a:rPr>
              <a:t>(</a:t>
            </a:r>
            <a:r>
              <a:rPr lang="en-PH" sz="1100" dirty="0" err="1">
                <a:solidFill>
                  <a:schemeClr val="bg1"/>
                </a:solidFill>
              </a:rPr>
              <a:t>residueKDhColor</a:t>
            </a:r>
            <a:r>
              <a:rPr lang="en-PH" sz="1100" dirty="0">
                <a:solidFill>
                  <a:schemeClr val="bg1"/>
                </a:solidFill>
              </a:rPr>
              <a:t>(</a:t>
            </a:r>
            <a:r>
              <a:rPr lang="en-PH" sz="1100" dirty="0" err="1">
                <a:solidFill>
                  <a:schemeClr val="bg1"/>
                </a:solidFill>
              </a:rPr>
              <a:t>neighbor.residue</a:t>
            </a:r>
            <a:r>
              <a:rPr lang="en-PH" sz="1100" dirty="0">
                <a:solidFill>
                  <a:schemeClr val="bg1"/>
                </a:solidFill>
              </a:rPr>
              <a:t>)) ) )</a:t>
            </a:r>
          </a:p>
          <a:p>
            <a:r>
              <a:rPr lang="en-PH" sz="1100" dirty="0">
                <a:solidFill>
                  <a:schemeClr val="bg1"/>
                </a:solidFill>
              </a:rPr>
              <a:t>        </a:t>
            </a:r>
          </a:p>
          <a:p>
            <a:r>
              <a:rPr lang="en-PH" sz="1100" dirty="0">
                <a:solidFill>
                  <a:schemeClr val="bg1"/>
                </a:solidFill>
              </a:rPr>
              <a:t>        if </a:t>
            </a:r>
            <a:r>
              <a:rPr lang="en-PH" sz="1100" dirty="0" err="1">
                <a:solidFill>
                  <a:schemeClr val="bg1"/>
                </a:solidFill>
              </a:rPr>
              <a:t>res.residue.kdHydrophobicity</a:t>
            </a:r>
            <a:r>
              <a:rPr lang="en-PH" sz="1100" dirty="0">
                <a:solidFill>
                  <a:schemeClr val="bg1"/>
                </a:solidFill>
              </a:rPr>
              <a:t> &lt; 0 and </a:t>
            </a:r>
            <a:r>
              <a:rPr lang="en-PH" sz="1100" dirty="0" err="1">
                <a:solidFill>
                  <a:schemeClr val="bg1"/>
                </a:solidFill>
              </a:rPr>
              <a:t>neighbor.residue.kdHydrophobicity</a:t>
            </a:r>
            <a:r>
              <a:rPr lang="en-PH" sz="1100" dirty="0">
                <a:solidFill>
                  <a:schemeClr val="bg1"/>
                </a:solidFill>
              </a:rPr>
              <a:t> &lt; 0: </a:t>
            </a:r>
            <a:br>
              <a:rPr lang="en-PH" sz="1100" dirty="0">
                <a:solidFill>
                  <a:schemeClr val="bg1"/>
                </a:solidFill>
              </a:rPr>
            </a:br>
            <a:r>
              <a:rPr lang="en-PH" sz="1100" dirty="0">
                <a:solidFill>
                  <a:schemeClr val="bg1"/>
                </a:solidFill>
              </a:rPr>
              <a:t>            </a:t>
            </a:r>
            <a:r>
              <a:rPr lang="en-PH" sz="1100" dirty="0" err="1">
                <a:solidFill>
                  <a:schemeClr val="bg1"/>
                </a:solidFill>
              </a:rPr>
              <a:t>PP.addTube</a:t>
            </a:r>
            <a:r>
              <a:rPr lang="en-PH" sz="1100" dirty="0">
                <a:solidFill>
                  <a:schemeClr val="bg1"/>
                </a:solidFill>
              </a:rPr>
              <a:t>(</a:t>
            </a:r>
            <a:r>
              <a:rPr lang="en-PH" sz="1100" dirty="0" err="1">
                <a:solidFill>
                  <a:schemeClr val="bg1"/>
                </a:solidFill>
              </a:rPr>
              <a:t>res.coord</a:t>
            </a:r>
            <a:r>
              <a:rPr lang="en-PH" sz="1100" dirty="0">
                <a:solidFill>
                  <a:schemeClr val="bg1"/>
                </a:solidFill>
              </a:rPr>
              <a:t>(), </a:t>
            </a:r>
            <a:r>
              <a:rPr lang="en-PH" sz="1100" dirty="0" err="1">
                <a:solidFill>
                  <a:schemeClr val="bg1"/>
                </a:solidFill>
              </a:rPr>
              <a:t>neighbor.coord</a:t>
            </a:r>
            <a:r>
              <a:rPr lang="en-PH" sz="1100" dirty="0">
                <a:solidFill>
                  <a:schemeClr val="bg1"/>
                </a:solidFill>
              </a:rPr>
              <a:t>(), 0.3, </a:t>
            </a:r>
            <a:r>
              <a:rPr lang="en-PH" sz="1100" dirty="0" err="1">
                <a:solidFill>
                  <a:schemeClr val="bg1"/>
                </a:solidFill>
              </a:rPr>
              <a:t>kdColor</a:t>
            </a:r>
            <a:r>
              <a:rPr lang="en-PH" sz="1100" dirty="0">
                <a:solidFill>
                  <a:schemeClr val="bg1"/>
                </a:solidFill>
              </a:rPr>
              <a:t>)</a:t>
            </a:r>
          </a:p>
          <a:p>
            <a:r>
              <a:rPr lang="en-PH" sz="1100" dirty="0">
                <a:solidFill>
                  <a:schemeClr val="bg1"/>
                </a:solidFill>
              </a:rPr>
              <a:t>        if </a:t>
            </a:r>
            <a:r>
              <a:rPr lang="en-PH" sz="1100" dirty="0" err="1">
                <a:solidFill>
                  <a:schemeClr val="bg1"/>
                </a:solidFill>
              </a:rPr>
              <a:t>res.residue.kdHydrophobicity</a:t>
            </a:r>
            <a:r>
              <a:rPr lang="en-PH" sz="1100" dirty="0">
                <a:solidFill>
                  <a:schemeClr val="bg1"/>
                </a:solidFill>
              </a:rPr>
              <a:t> &gt;= 0 and </a:t>
            </a:r>
            <a:r>
              <a:rPr lang="en-PH" sz="1100" dirty="0" err="1">
                <a:solidFill>
                  <a:schemeClr val="bg1"/>
                </a:solidFill>
              </a:rPr>
              <a:t>neighbor.residue.kdHydrophobicity</a:t>
            </a:r>
            <a:r>
              <a:rPr lang="en-PH" sz="1100" dirty="0">
                <a:solidFill>
                  <a:schemeClr val="bg1"/>
                </a:solidFill>
              </a:rPr>
              <a:t> &gt;= 0:   </a:t>
            </a:r>
            <a:br>
              <a:rPr lang="en-PH" sz="1100" dirty="0">
                <a:solidFill>
                  <a:schemeClr val="bg1"/>
                </a:solidFill>
              </a:rPr>
            </a:br>
            <a:r>
              <a:rPr lang="en-PH" sz="1100" dirty="0">
                <a:solidFill>
                  <a:schemeClr val="bg1"/>
                </a:solidFill>
              </a:rPr>
              <a:t>            </a:t>
            </a:r>
            <a:r>
              <a:rPr lang="en-PH" sz="1100" dirty="0" err="1">
                <a:solidFill>
                  <a:schemeClr val="bg1"/>
                </a:solidFill>
              </a:rPr>
              <a:t>HH.addTube</a:t>
            </a:r>
            <a:r>
              <a:rPr lang="en-PH" sz="1100" dirty="0">
                <a:solidFill>
                  <a:schemeClr val="bg1"/>
                </a:solidFill>
              </a:rPr>
              <a:t>(</a:t>
            </a:r>
            <a:r>
              <a:rPr lang="en-PH" sz="1100" dirty="0" err="1">
                <a:solidFill>
                  <a:schemeClr val="bg1"/>
                </a:solidFill>
              </a:rPr>
              <a:t>res.coord</a:t>
            </a:r>
            <a:r>
              <a:rPr lang="en-PH" sz="1100" dirty="0">
                <a:solidFill>
                  <a:schemeClr val="bg1"/>
                </a:solidFill>
              </a:rPr>
              <a:t>(), </a:t>
            </a:r>
            <a:r>
              <a:rPr lang="en-PH" sz="1100" dirty="0" err="1">
                <a:solidFill>
                  <a:schemeClr val="bg1"/>
                </a:solidFill>
              </a:rPr>
              <a:t>neighbor.coord</a:t>
            </a:r>
            <a:r>
              <a:rPr lang="en-PH" sz="1100" dirty="0">
                <a:solidFill>
                  <a:schemeClr val="bg1"/>
                </a:solidFill>
              </a:rPr>
              <a:t>(), 0.3, </a:t>
            </a:r>
            <a:r>
              <a:rPr lang="en-PH" sz="1100" dirty="0" err="1">
                <a:solidFill>
                  <a:schemeClr val="bg1"/>
                </a:solidFill>
              </a:rPr>
              <a:t>kdColor</a:t>
            </a:r>
            <a:r>
              <a:rPr lang="en-PH" sz="1100" dirty="0">
                <a:solidFill>
                  <a:schemeClr val="bg1"/>
                </a:solidFill>
              </a:rPr>
              <a:t>)</a:t>
            </a:r>
          </a:p>
          <a:p>
            <a:r>
              <a:rPr lang="en-PH" sz="1100" dirty="0">
                <a:solidFill>
                  <a:schemeClr val="bg1"/>
                </a:solidFill>
              </a:rPr>
              <a:t>        if </a:t>
            </a:r>
            <a:r>
              <a:rPr lang="en-PH" sz="1100" dirty="0" err="1">
                <a:solidFill>
                  <a:schemeClr val="bg1"/>
                </a:solidFill>
              </a:rPr>
              <a:t>neighbor.residue.kdHydrophobicity</a:t>
            </a:r>
            <a:r>
              <a:rPr lang="en-PH" sz="1100" dirty="0">
                <a:solidFill>
                  <a:schemeClr val="bg1"/>
                </a:solidFill>
              </a:rPr>
              <a:t>*</a:t>
            </a:r>
            <a:r>
              <a:rPr lang="en-PH" sz="1100" dirty="0" err="1">
                <a:solidFill>
                  <a:schemeClr val="bg1"/>
                </a:solidFill>
              </a:rPr>
              <a:t>res.residue.kdHydrophobicity</a:t>
            </a:r>
            <a:r>
              <a:rPr lang="en-PH" sz="1100" dirty="0">
                <a:solidFill>
                  <a:schemeClr val="bg1"/>
                </a:solidFill>
              </a:rPr>
              <a:t> &lt; 0: </a:t>
            </a:r>
            <a:br>
              <a:rPr lang="en-PH" sz="1100" dirty="0">
                <a:solidFill>
                  <a:schemeClr val="bg1"/>
                </a:solidFill>
              </a:rPr>
            </a:br>
            <a:r>
              <a:rPr lang="en-PH" sz="1100" dirty="0">
                <a:solidFill>
                  <a:schemeClr val="bg1"/>
                </a:solidFill>
              </a:rPr>
              <a:t>            </a:t>
            </a:r>
            <a:r>
              <a:rPr lang="en-PH" sz="1100" dirty="0" err="1">
                <a:solidFill>
                  <a:schemeClr val="bg1"/>
                </a:solidFill>
              </a:rPr>
              <a:t>HP.addTube</a:t>
            </a:r>
            <a:r>
              <a:rPr lang="en-PH" sz="1100" dirty="0">
                <a:solidFill>
                  <a:schemeClr val="bg1"/>
                </a:solidFill>
              </a:rPr>
              <a:t>(</a:t>
            </a:r>
            <a:r>
              <a:rPr lang="en-PH" sz="1100" dirty="0" err="1">
                <a:solidFill>
                  <a:schemeClr val="bg1"/>
                </a:solidFill>
              </a:rPr>
              <a:t>res.coord</a:t>
            </a:r>
            <a:r>
              <a:rPr lang="en-PH" sz="1100" dirty="0">
                <a:solidFill>
                  <a:schemeClr val="bg1"/>
                </a:solidFill>
              </a:rPr>
              <a:t>(), </a:t>
            </a:r>
            <a:r>
              <a:rPr lang="en-PH" sz="1100" dirty="0" err="1">
                <a:solidFill>
                  <a:schemeClr val="bg1"/>
                </a:solidFill>
              </a:rPr>
              <a:t>neighbor.coord</a:t>
            </a:r>
            <a:r>
              <a:rPr lang="en-PH" sz="1100" dirty="0">
                <a:solidFill>
                  <a:schemeClr val="bg1"/>
                </a:solidFill>
              </a:rPr>
              <a:t>(), 0.3, </a:t>
            </a:r>
            <a:r>
              <a:rPr lang="en-PH" sz="1100" dirty="0" err="1">
                <a:solidFill>
                  <a:schemeClr val="bg1"/>
                </a:solidFill>
              </a:rPr>
              <a:t>kdColor</a:t>
            </a:r>
            <a:r>
              <a:rPr lang="en-PH" sz="1100" dirty="0">
                <a:solidFill>
                  <a:schemeClr val="bg1"/>
                </a:solidFill>
              </a:rPr>
              <a:t>)</a:t>
            </a:r>
          </a:p>
        </p:txBody>
      </p:sp>
    </p:spTree>
    <p:extLst>
      <p:ext uri="{BB962C8B-B14F-4D97-AF65-F5344CB8AC3E}">
        <p14:creationId xmlns:p14="http://schemas.microsoft.com/office/powerpoint/2010/main" val="3652306504"/>
      </p:ext>
    </p:extLst>
  </p:cSld>
  <p:clrMapOvr>
    <a:masterClrMapping/>
  </p:clrMapOvr>
</p:sld>
</file>

<file path=ppt/theme/theme1.xml><?xml version="1.0" encoding="utf-8"?>
<a:theme xmlns:a="http://schemas.openxmlformats.org/drawingml/2006/main" name="Office Theme">
  <a:themeElements>
    <a:clrScheme name="Custom 18">
      <a:dk1>
        <a:sysClr val="windowText" lastClr="000000"/>
      </a:dk1>
      <a:lt1>
        <a:sysClr val="window" lastClr="FFFFFF"/>
      </a:lt1>
      <a:dk2>
        <a:srgbClr val="140A59"/>
      </a:dk2>
      <a:lt2>
        <a:srgbClr val="E7E6E6"/>
      </a:lt2>
      <a:accent1>
        <a:srgbClr val="2B0348"/>
      </a:accent1>
      <a:accent2>
        <a:srgbClr val="763788"/>
      </a:accent2>
      <a:accent3>
        <a:srgbClr val="EF050C"/>
      </a:accent3>
      <a:accent4>
        <a:srgbClr val="B01E4C"/>
      </a:accent4>
      <a:accent5>
        <a:srgbClr val="0565FA"/>
      </a:accent5>
      <a:accent6>
        <a:srgbClr val="0BE1FF"/>
      </a:accent6>
      <a:hlink>
        <a:srgbClr val="0563C1"/>
      </a:hlink>
      <a:folHlink>
        <a:srgbClr val="954F72"/>
      </a:folHlink>
    </a:clrScheme>
    <a:fontScheme name="Custom 15">
      <a:majorFont>
        <a:latin typeface="Century Gothic Bold"/>
        <a:ea typeface=""/>
        <a:cs typeface=""/>
      </a:majorFont>
      <a:minorFont>
        <a:latin typeface="Dayton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turistic Pitch Deck_TM56488565_Win32_JC_SL_v4" id="{6C16C3F5-3ABD-4B2B-B436-2E1E9CE9969F}" vid="{647D9492-9D63-44AA-8DEA-C98668FC471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8A4BC3-D1CE-4BB2-9C42-D67FD92CAF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1989D7-CF02-4DC5-9433-98B600ACA0D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C2B339A-BBCD-4BF4-A3FE-AE1F9B12F71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Futuristic pitch deck</Template>
  <TotalTime>67</TotalTime>
  <Words>1421</Words>
  <Application>Microsoft Office PowerPoint</Application>
  <PresentationFormat>Widescreen</PresentationFormat>
  <Paragraphs>130</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Century Gothic Bold</vt:lpstr>
      <vt:lpstr>Courier New</vt:lpstr>
      <vt:lpstr>Daytona Pro Light</vt:lpstr>
      <vt:lpstr>Office Theme</vt:lpstr>
      <vt:lpstr>Network visualizations (application to protein structures)</vt:lpstr>
      <vt:lpstr>Motivation</vt:lpstr>
      <vt:lpstr>INTRODUCTION</vt:lpstr>
      <vt:lpstr>Objective</vt:lpstr>
      <vt:lpstr>Some definitions</vt:lpstr>
      <vt:lpstr>METHODOLOGY</vt:lpstr>
      <vt:lpstr>METHODOLOGY</vt:lpstr>
      <vt:lpstr>METHODOLOGY</vt:lpstr>
      <vt:lpstr>METHODOLOGY</vt:lpstr>
      <vt:lpstr>METHODOLOGY</vt:lpstr>
      <vt:lpstr>Results and discussion</vt:lpstr>
      <vt:lpstr>Results and discussion</vt:lpstr>
      <vt:lpstr>Results and discussion</vt:lpstr>
      <vt:lpstr>Results and discussion</vt:lpstr>
      <vt:lpstr>Results and discussion</vt:lpstr>
      <vt:lpstr>Results and discussion</vt:lpstr>
      <vt:lpstr>Results and discussion</vt:lpstr>
      <vt:lpstr>Conclusion</vt:lpstr>
      <vt:lpstr>REFERENCES</vt:lpstr>
      <vt:lpstr>SELF-REFLECTION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visualizations (application to protein structures)</dc:title>
  <dc:creator>Ron Michael Acda</dc:creator>
  <cp:lastModifiedBy>Ron Michael Acda</cp:lastModifiedBy>
  <cp:revision>1</cp:revision>
  <dcterms:created xsi:type="dcterms:W3CDTF">2023-06-30T12:30:54Z</dcterms:created>
  <dcterms:modified xsi:type="dcterms:W3CDTF">2023-06-30T13:38:15Z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